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modernComment_369_FA7FF29E.xml" ContentType="application/vnd.ms-powerpoint.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2" r:id="rId4"/>
    <p:sldMasterId id="2147483670" r:id="rId5"/>
  </p:sldMasterIdLst>
  <p:notesMasterIdLst>
    <p:notesMasterId r:id="rId35"/>
  </p:notesMasterIdLst>
  <p:handoutMasterIdLst>
    <p:handoutMasterId r:id="rId36"/>
  </p:handoutMasterIdLst>
  <p:sldIdLst>
    <p:sldId id="815" r:id="rId6"/>
    <p:sldId id="870" r:id="rId7"/>
    <p:sldId id="850" r:id="rId8"/>
    <p:sldId id="871" r:id="rId9"/>
    <p:sldId id="873" r:id="rId10"/>
    <p:sldId id="853" r:id="rId11"/>
    <p:sldId id="862" r:id="rId12"/>
    <p:sldId id="880" r:id="rId13"/>
    <p:sldId id="881" r:id="rId14"/>
    <p:sldId id="887" r:id="rId15"/>
    <p:sldId id="864" r:id="rId16"/>
    <p:sldId id="848" r:id="rId17"/>
    <p:sldId id="882" r:id="rId18"/>
    <p:sldId id="840" r:id="rId19"/>
    <p:sldId id="841" r:id="rId20"/>
    <p:sldId id="858" r:id="rId21"/>
    <p:sldId id="857" r:id="rId22"/>
    <p:sldId id="866" r:id="rId23"/>
    <p:sldId id="856" r:id="rId24"/>
    <p:sldId id="852" r:id="rId25"/>
    <p:sldId id="859" r:id="rId26"/>
    <p:sldId id="860" r:id="rId27"/>
    <p:sldId id="883" r:id="rId28"/>
    <p:sldId id="854" r:id="rId29"/>
    <p:sldId id="889" r:id="rId30"/>
    <p:sldId id="872" r:id="rId31"/>
    <p:sldId id="888" r:id="rId32"/>
    <p:sldId id="884" r:id="rId33"/>
    <p:sldId id="865" r:id="rId34"/>
  </p:sldIdLst>
  <p:sldSz cx="12192000" cy="6858000"/>
  <p:notesSz cx="9363075" cy="7077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C199EE3-C913-1DDB-B21A-F1A9113B9963}" name="Mckaleb Harlemon" initials="MH" userId="S::mharlemo@students.kennesaw.edu::9398335c-53c5-40dd-a865-04b10e17195c" providerId="AD"/>
  <p188:author id="{BDB00EF9-1092-94E4-988C-EDF216F9895E}" name="David Askew" initials="DA" userId="S::daskew7@students.kennesaw.edu::0d84ca1b-633d-48ac-bd9e-f0c1b7ace648"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629"/>
    <a:srgbClr val="FFF4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806" y="29"/>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microsoft.com/office/2018/10/relationships/authors" Target="author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ckaleb Harlemon" userId="S::mharlemo@students.kennesaw.edu::9398335c-53c5-40dd-a865-04b10e17195c" providerId="AD" clId="Web-{47807A6E-C071-4734-ACE6-EB30D987B244}"/>
    <pc:docChg chg="modSld">
      <pc:chgData name="Mckaleb Harlemon" userId="S::mharlemo@students.kennesaw.edu::9398335c-53c5-40dd-a865-04b10e17195c" providerId="AD" clId="Web-{47807A6E-C071-4734-ACE6-EB30D987B244}" dt="2023-03-02T16:59:39.392" v="5" actId="1076"/>
      <pc:docMkLst>
        <pc:docMk/>
      </pc:docMkLst>
      <pc:sldChg chg="modSp">
        <pc:chgData name="Mckaleb Harlemon" userId="S::mharlemo@students.kennesaw.edu::9398335c-53c5-40dd-a865-04b10e17195c" providerId="AD" clId="Web-{47807A6E-C071-4734-ACE6-EB30D987B244}" dt="2023-03-02T16:59:39.392" v="5" actId="1076"/>
        <pc:sldMkLst>
          <pc:docMk/>
          <pc:sldMk cId="2265204735" sldId="871"/>
        </pc:sldMkLst>
        <pc:spChg chg="mod">
          <ac:chgData name="Mckaleb Harlemon" userId="S::mharlemo@students.kennesaw.edu::9398335c-53c5-40dd-a865-04b10e17195c" providerId="AD" clId="Web-{47807A6E-C071-4734-ACE6-EB30D987B244}" dt="2023-03-02T16:59:39.392" v="5" actId="1076"/>
          <ac:spMkLst>
            <pc:docMk/>
            <pc:sldMk cId="2265204735" sldId="871"/>
            <ac:spMk id="1047555" creationId="{00000000-0000-0000-0000-000000000000}"/>
          </ac:spMkLst>
        </pc:spChg>
      </pc:sldChg>
    </pc:docChg>
  </pc:docChgLst>
  <pc:docChgLst>
    <pc:chgData name="Maria Casas" userId="S::mcasas1@students.kennesaw.edu::0ecb6980-0437-4664-b227-829ff5d263f8" providerId="AD" clId="Web-{1F16204E-4910-46A4-B575-228FD3B21E48}"/>
    <pc:docChg chg="addSld delSld modSld">
      <pc:chgData name="Maria Casas" userId="S::mcasas1@students.kennesaw.edu::0ecb6980-0437-4664-b227-829ff5d263f8" providerId="AD" clId="Web-{1F16204E-4910-46A4-B575-228FD3B21E48}" dt="2023-02-27T20:53:47.209" v="359" actId="20577"/>
      <pc:docMkLst>
        <pc:docMk/>
      </pc:docMkLst>
      <pc:sldChg chg="modSp">
        <pc:chgData name="Maria Casas" userId="S::mcasas1@students.kennesaw.edu::0ecb6980-0437-4664-b227-829ff5d263f8" providerId="AD" clId="Web-{1F16204E-4910-46A4-B575-228FD3B21E48}" dt="2023-02-27T20:04:53.168" v="303" actId="20577"/>
        <pc:sldMkLst>
          <pc:docMk/>
          <pc:sldMk cId="517217381" sldId="827"/>
        </pc:sldMkLst>
        <pc:spChg chg="mod">
          <ac:chgData name="Maria Casas" userId="S::mcasas1@students.kennesaw.edu::0ecb6980-0437-4664-b227-829ff5d263f8" providerId="AD" clId="Web-{1F16204E-4910-46A4-B575-228FD3B21E48}" dt="2023-02-27T20:04:53.168" v="303" actId="20577"/>
          <ac:spMkLst>
            <pc:docMk/>
            <pc:sldMk cId="517217381" sldId="827"/>
            <ac:spMk id="1047555" creationId="{00000000-0000-0000-0000-000000000000}"/>
          </ac:spMkLst>
        </pc:spChg>
      </pc:sldChg>
      <pc:sldChg chg="new del">
        <pc:chgData name="Maria Casas" userId="S::mcasas1@students.kennesaw.edu::0ecb6980-0437-4664-b227-829ff5d263f8" providerId="AD" clId="Web-{1F16204E-4910-46A4-B575-228FD3B21E48}" dt="2023-02-27T19:55:05.774" v="2"/>
        <pc:sldMkLst>
          <pc:docMk/>
          <pc:sldMk cId="3511417373" sldId="828"/>
        </pc:sldMkLst>
      </pc:sldChg>
      <pc:sldChg chg="modSp add replId">
        <pc:chgData name="Maria Casas" userId="S::mcasas1@students.kennesaw.edu::0ecb6980-0437-4664-b227-829ff5d263f8" providerId="AD" clId="Web-{1F16204E-4910-46A4-B575-228FD3B21E48}" dt="2023-02-27T20:05:30.966" v="358" actId="20577"/>
        <pc:sldMkLst>
          <pc:docMk/>
          <pc:sldMk cId="3736869770" sldId="829"/>
        </pc:sldMkLst>
        <pc:spChg chg="mod">
          <ac:chgData name="Maria Casas" userId="S::mcasas1@students.kennesaw.edu::0ecb6980-0437-4664-b227-829ff5d263f8" providerId="AD" clId="Web-{1F16204E-4910-46A4-B575-228FD3B21E48}" dt="2023-02-27T20:05:30.966" v="358" actId="20577"/>
          <ac:spMkLst>
            <pc:docMk/>
            <pc:sldMk cId="3736869770" sldId="829"/>
            <ac:spMk id="1047555" creationId="{00000000-0000-0000-0000-000000000000}"/>
          </ac:spMkLst>
        </pc:spChg>
      </pc:sldChg>
      <pc:sldChg chg="modSp add replId">
        <pc:chgData name="Maria Casas" userId="S::mcasas1@students.kennesaw.edu::0ecb6980-0437-4664-b227-829ff5d263f8" providerId="AD" clId="Web-{1F16204E-4910-46A4-B575-228FD3B21E48}" dt="2023-02-27T19:56:14.463" v="52" actId="20577"/>
        <pc:sldMkLst>
          <pc:docMk/>
          <pc:sldMk cId="1820931950" sldId="830"/>
        </pc:sldMkLst>
        <pc:spChg chg="mod">
          <ac:chgData name="Maria Casas" userId="S::mcasas1@students.kennesaw.edu::0ecb6980-0437-4664-b227-829ff5d263f8" providerId="AD" clId="Web-{1F16204E-4910-46A4-B575-228FD3B21E48}" dt="2023-02-27T19:56:14.463" v="52" actId="20577"/>
          <ac:spMkLst>
            <pc:docMk/>
            <pc:sldMk cId="1820931950" sldId="830"/>
            <ac:spMk id="1047555" creationId="{00000000-0000-0000-0000-000000000000}"/>
          </ac:spMkLst>
        </pc:spChg>
      </pc:sldChg>
      <pc:sldChg chg="modSp add replId">
        <pc:chgData name="Maria Casas" userId="S::mcasas1@students.kennesaw.edu::0ecb6980-0437-4664-b227-829ff5d263f8" providerId="AD" clId="Web-{1F16204E-4910-46A4-B575-228FD3B21E48}" dt="2023-02-27T19:56:22.432" v="58" actId="20577"/>
        <pc:sldMkLst>
          <pc:docMk/>
          <pc:sldMk cId="3266375103" sldId="831"/>
        </pc:sldMkLst>
        <pc:spChg chg="mod">
          <ac:chgData name="Maria Casas" userId="S::mcasas1@students.kennesaw.edu::0ecb6980-0437-4664-b227-829ff5d263f8" providerId="AD" clId="Web-{1F16204E-4910-46A4-B575-228FD3B21E48}" dt="2023-02-27T19:56:22.432" v="58" actId="20577"/>
          <ac:spMkLst>
            <pc:docMk/>
            <pc:sldMk cId="3266375103" sldId="831"/>
            <ac:spMk id="1047555" creationId="{00000000-0000-0000-0000-000000000000}"/>
          </ac:spMkLst>
        </pc:spChg>
      </pc:sldChg>
      <pc:sldChg chg="modSp add replId">
        <pc:chgData name="Maria Casas" userId="S::mcasas1@students.kennesaw.edu::0ecb6980-0437-4664-b227-829ff5d263f8" providerId="AD" clId="Web-{1F16204E-4910-46A4-B575-228FD3B21E48}" dt="2023-02-27T20:04:38.183" v="292" actId="20577"/>
        <pc:sldMkLst>
          <pc:docMk/>
          <pc:sldMk cId="2338444936" sldId="832"/>
        </pc:sldMkLst>
        <pc:spChg chg="mod">
          <ac:chgData name="Maria Casas" userId="S::mcasas1@students.kennesaw.edu::0ecb6980-0437-4664-b227-829ff5d263f8" providerId="AD" clId="Web-{1F16204E-4910-46A4-B575-228FD3B21E48}" dt="2023-02-27T20:04:38.183" v="292" actId="20577"/>
          <ac:spMkLst>
            <pc:docMk/>
            <pc:sldMk cId="2338444936" sldId="832"/>
            <ac:spMk id="1047555" creationId="{00000000-0000-0000-0000-000000000000}"/>
          </ac:spMkLst>
        </pc:spChg>
      </pc:sldChg>
      <pc:sldChg chg="modSp add replId">
        <pc:chgData name="Maria Casas" userId="S::mcasas1@students.kennesaw.edu::0ecb6980-0437-4664-b227-829ff5d263f8" providerId="AD" clId="Web-{1F16204E-4910-46A4-B575-228FD3B21E48}" dt="2023-02-27T20:53:47.209" v="359" actId="20577"/>
        <pc:sldMkLst>
          <pc:docMk/>
          <pc:sldMk cId="502154064" sldId="833"/>
        </pc:sldMkLst>
        <pc:spChg chg="mod">
          <ac:chgData name="Maria Casas" userId="S::mcasas1@students.kennesaw.edu::0ecb6980-0437-4664-b227-829ff5d263f8" providerId="AD" clId="Web-{1F16204E-4910-46A4-B575-228FD3B21E48}" dt="2023-02-27T20:53:47.209" v="359" actId="20577"/>
          <ac:spMkLst>
            <pc:docMk/>
            <pc:sldMk cId="502154064" sldId="833"/>
            <ac:spMk id="1047555" creationId="{00000000-0000-0000-0000-000000000000}"/>
          </ac:spMkLst>
        </pc:spChg>
      </pc:sldChg>
    </pc:docChg>
  </pc:docChgLst>
  <pc:docChgLst>
    <pc:chgData name="Nate Jones" userId="S::njones71@students.kennesaw.edu::87ef0a25-c510-4c76-8ec1-001ba2d44647" providerId="AD" clId="Web-{57CC77FC-4F6D-480A-BAAF-E04CB116D5C7}"/>
    <pc:docChg chg="addSld delSld modSld">
      <pc:chgData name="Nate Jones" userId="S::njones71@students.kennesaw.edu::87ef0a25-c510-4c76-8ec1-001ba2d44647" providerId="AD" clId="Web-{57CC77FC-4F6D-480A-BAAF-E04CB116D5C7}" dt="2023-03-01T00:10:38.550" v="6" actId="1076"/>
      <pc:docMkLst>
        <pc:docMk/>
      </pc:docMkLst>
      <pc:sldChg chg="modSp">
        <pc:chgData name="Nate Jones" userId="S::njones71@students.kennesaw.edu::87ef0a25-c510-4c76-8ec1-001ba2d44647" providerId="AD" clId="Web-{57CC77FC-4F6D-480A-BAAF-E04CB116D5C7}" dt="2023-03-01T00:10:38.550" v="6" actId="1076"/>
        <pc:sldMkLst>
          <pc:docMk/>
          <pc:sldMk cId="3245176594" sldId="870"/>
        </pc:sldMkLst>
        <pc:picChg chg="mod">
          <ac:chgData name="Nate Jones" userId="S::njones71@students.kennesaw.edu::87ef0a25-c510-4c76-8ec1-001ba2d44647" providerId="AD" clId="Web-{57CC77FC-4F6D-480A-BAAF-E04CB116D5C7}" dt="2023-03-01T00:10:17.706" v="5" actId="1076"/>
          <ac:picMkLst>
            <pc:docMk/>
            <pc:sldMk cId="3245176594" sldId="870"/>
            <ac:picMk id="5" creationId="{E0F9A655-9DC2-5F56-4FF4-5FAEB015BC4A}"/>
          </ac:picMkLst>
        </pc:picChg>
        <pc:picChg chg="mod">
          <ac:chgData name="Nate Jones" userId="S::njones71@students.kennesaw.edu::87ef0a25-c510-4c76-8ec1-001ba2d44647" providerId="AD" clId="Web-{57CC77FC-4F6D-480A-BAAF-E04CB116D5C7}" dt="2023-03-01T00:10:38.550" v="6" actId="1076"/>
          <ac:picMkLst>
            <pc:docMk/>
            <pc:sldMk cId="3245176594" sldId="870"/>
            <ac:picMk id="1047684" creationId="{E345BE11-8D52-683B-5C77-1792DF400DB6}"/>
          </ac:picMkLst>
        </pc:picChg>
      </pc:sldChg>
      <pc:sldChg chg="add">
        <pc:chgData name="Nate Jones" userId="S::njones71@students.kennesaw.edu::87ef0a25-c510-4c76-8ec1-001ba2d44647" providerId="AD" clId="Web-{57CC77FC-4F6D-480A-BAAF-E04CB116D5C7}" dt="2023-03-01T00:09:49.080" v="0"/>
        <pc:sldMkLst>
          <pc:docMk/>
          <pc:sldMk cId="1554780263" sldId="879"/>
        </pc:sldMkLst>
      </pc:sldChg>
      <pc:sldChg chg="del">
        <pc:chgData name="Nate Jones" userId="S::njones71@students.kennesaw.edu::87ef0a25-c510-4c76-8ec1-001ba2d44647" providerId="AD" clId="Web-{57CC77FC-4F6D-480A-BAAF-E04CB116D5C7}" dt="2023-03-01T00:09:56.189" v="1"/>
        <pc:sldMkLst>
          <pc:docMk/>
          <pc:sldMk cId="1554780263" sldId="880"/>
        </pc:sldMkLst>
      </pc:sldChg>
    </pc:docChg>
  </pc:docChgLst>
  <pc:docChgLst>
    <pc:chgData name="Nate Jones" userId="S::njones71@students.kennesaw.edu::87ef0a25-c510-4c76-8ec1-001ba2d44647" providerId="AD" clId="Web-{D9A83FB3-F0E8-44FA-8998-8944EBFE9689}"/>
    <pc:docChg chg="modSld">
      <pc:chgData name="Nate Jones" userId="S::njones71@students.kennesaw.edu::87ef0a25-c510-4c76-8ec1-001ba2d44647" providerId="AD" clId="Web-{D9A83FB3-F0E8-44FA-8998-8944EBFE9689}" dt="2023-03-02T16:17:55.569" v="3" actId="20577"/>
      <pc:docMkLst>
        <pc:docMk/>
      </pc:docMkLst>
      <pc:sldChg chg="modSp">
        <pc:chgData name="Nate Jones" userId="S::njones71@students.kennesaw.edu::87ef0a25-c510-4c76-8ec1-001ba2d44647" providerId="AD" clId="Web-{D9A83FB3-F0E8-44FA-8998-8944EBFE9689}" dt="2023-03-02T16:17:55.569" v="3" actId="20577"/>
        <pc:sldMkLst>
          <pc:docMk/>
          <pc:sldMk cId="2177092713" sldId="881"/>
        </pc:sldMkLst>
        <pc:spChg chg="mod">
          <ac:chgData name="Nate Jones" userId="S::njones71@students.kennesaw.edu::87ef0a25-c510-4c76-8ec1-001ba2d44647" providerId="AD" clId="Web-{D9A83FB3-F0E8-44FA-8998-8944EBFE9689}" dt="2023-03-02T16:17:48.803" v="0" actId="20577"/>
          <ac:spMkLst>
            <pc:docMk/>
            <pc:sldMk cId="2177092713" sldId="881"/>
            <ac:spMk id="3" creationId="{30122082-6696-1735-1853-24EAE40DA654}"/>
          </ac:spMkLst>
        </pc:spChg>
        <pc:spChg chg="mod">
          <ac:chgData name="Nate Jones" userId="S::njones71@students.kennesaw.edu::87ef0a25-c510-4c76-8ec1-001ba2d44647" providerId="AD" clId="Web-{D9A83FB3-F0E8-44FA-8998-8944EBFE9689}" dt="2023-03-02T16:17:55.569" v="3" actId="20577"/>
          <ac:spMkLst>
            <pc:docMk/>
            <pc:sldMk cId="2177092713" sldId="881"/>
            <ac:spMk id="5" creationId="{3A5D943E-EEE2-1AD8-3B70-2CB550B32735}"/>
          </ac:spMkLst>
        </pc:spChg>
      </pc:sldChg>
    </pc:docChg>
  </pc:docChgLst>
  <pc:docChgLst>
    <pc:chgData name="David Askew" userId="S::daskew7@students.kennesaw.edu::0d84ca1b-633d-48ac-bd9e-f0c1b7ace648" providerId="AD" clId="Web-{D9DCC78A-AD5B-4A18-8F79-09403E4B12C3}"/>
    <pc:docChg chg="addSld delSld modSld sldOrd">
      <pc:chgData name="David Askew" userId="S::daskew7@students.kennesaw.edu::0d84ca1b-633d-48ac-bd9e-f0c1b7ace648" providerId="AD" clId="Web-{D9DCC78A-AD5B-4A18-8F79-09403E4B12C3}" dt="2023-03-01T00:03:53.744" v="6"/>
      <pc:docMkLst>
        <pc:docMk/>
      </pc:docMkLst>
      <pc:sldChg chg="delSp add del ord replId">
        <pc:chgData name="David Askew" userId="S::daskew7@students.kennesaw.edu::0d84ca1b-633d-48ac-bd9e-f0c1b7ace648" providerId="AD" clId="Web-{D9DCC78A-AD5B-4A18-8F79-09403E4B12C3}" dt="2023-02-28T23:50:59.720" v="5"/>
        <pc:sldMkLst>
          <pc:docMk/>
          <pc:sldMk cId="592263232" sldId="874"/>
        </pc:sldMkLst>
        <pc:spChg chg="del">
          <ac:chgData name="David Askew" userId="S::daskew7@students.kennesaw.edu::0d84ca1b-633d-48ac-bd9e-f0c1b7ace648" providerId="AD" clId="Web-{D9DCC78A-AD5B-4A18-8F79-09403E4B12C3}" dt="2023-02-28T23:43:25.596" v="4"/>
          <ac:spMkLst>
            <pc:docMk/>
            <pc:sldMk cId="592263232" sldId="874"/>
            <ac:spMk id="32" creationId="{8F900587-B1A0-916E-1D7E-373EAF9272C1}"/>
          </ac:spMkLst>
        </pc:spChg>
        <pc:spChg chg="del">
          <ac:chgData name="David Askew" userId="S::daskew7@students.kennesaw.edu::0d84ca1b-633d-48ac-bd9e-f0c1b7ace648" providerId="AD" clId="Web-{D9DCC78A-AD5B-4A18-8F79-09403E4B12C3}" dt="2023-02-28T23:43:19.987" v="2"/>
          <ac:spMkLst>
            <pc:docMk/>
            <pc:sldMk cId="592263232" sldId="874"/>
            <ac:spMk id="33" creationId="{11C40000-B898-E413-617E-8664D32372F8}"/>
          </ac:spMkLst>
        </pc:spChg>
        <pc:spChg chg="del">
          <ac:chgData name="David Askew" userId="S::daskew7@students.kennesaw.edu::0d84ca1b-633d-48ac-bd9e-f0c1b7ace648" providerId="AD" clId="Web-{D9DCC78A-AD5B-4A18-8F79-09403E4B12C3}" dt="2023-02-28T23:43:22.018" v="3"/>
          <ac:spMkLst>
            <pc:docMk/>
            <pc:sldMk cId="592263232" sldId="874"/>
            <ac:spMk id="34" creationId="{2B612A5D-C097-4F97-7852-5162C63CC703}"/>
          </ac:spMkLst>
        </pc:spChg>
      </pc:sldChg>
      <pc:sldChg chg="new">
        <pc:chgData name="David Askew" userId="S::daskew7@students.kennesaw.edu::0d84ca1b-633d-48ac-bd9e-f0c1b7ace648" providerId="AD" clId="Web-{D9DCC78A-AD5B-4A18-8F79-09403E4B12C3}" dt="2023-03-01T00:03:53.744" v="6"/>
        <pc:sldMkLst>
          <pc:docMk/>
          <pc:sldMk cId="2214147597" sldId="874"/>
        </pc:sldMkLst>
      </pc:sldChg>
    </pc:docChg>
  </pc:docChgLst>
  <pc:docChgLst>
    <pc:chgData name="David Askew" userId="S::daskew7@students.kennesaw.edu::0d84ca1b-633d-48ac-bd9e-f0c1b7ace648" providerId="AD" clId="Web-{A1E86921-7BDB-4C20-A257-2CC2718A2C89}"/>
    <pc:docChg chg="addSld delSld modSld">
      <pc:chgData name="David Askew" userId="S::daskew7@students.kennesaw.edu::0d84ca1b-633d-48ac-bd9e-f0c1b7ace648" providerId="AD" clId="Web-{A1E86921-7BDB-4C20-A257-2CC2718A2C89}" dt="2023-03-02T17:07:16.770" v="16"/>
      <pc:docMkLst>
        <pc:docMk/>
      </pc:docMkLst>
      <pc:sldChg chg="addSp modSp">
        <pc:chgData name="David Askew" userId="S::daskew7@students.kennesaw.edu::0d84ca1b-633d-48ac-bd9e-f0c1b7ace648" providerId="AD" clId="Web-{A1E86921-7BDB-4C20-A257-2CC2718A2C89}" dt="2023-03-02T17:07:05.394" v="15" actId="20577"/>
        <pc:sldMkLst>
          <pc:docMk/>
          <pc:sldMk cId="3152223438" sldId="876"/>
        </pc:sldMkLst>
        <pc:spChg chg="mod">
          <ac:chgData name="David Askew" userId="S::daskew7@students.kennesaw.edu::0d84ca1b-633d-48ac-bd9e-f0c1b7ace648" providerId="AD" clId="Web-{A1E86921-7BDB-4C20-A257-2CC2718A2C89}" dt="2023-03-02T17:07:05.394" v="15" actId="20577"/>
          <ac:spMkLst>
            <pc:docMk/>
            <pc:sldMk cId="3152223438" sldId="876"/>
            <ac:spMk id="2" creationId="{69626EEA-EBE7-6354-79A7-983E8E3D2449}"/>
          </ac:spMkLst>
        </pc:spChg>
        <pc:spChg chg="add mod">
          <ac:chgData name="David Askew" userId="S::daskew7@students.kennesaw.edu::0d84ca1b-633d-48ac-bd9e-f0c1b7ace648" providerId="AD" clId="Web-{A1E86921-7BDB-4C20-A257-2CC2718A2C89}" dt="2023-03-02T17:06:57.425" v="13" actId="20577"/>
          <ac:spMkLst>
            <pc:docMk/>
            <pc:sldMk cId="3152223438" sldId="876"/>
            <ac:spMk id="4" creationId="{0F322EF7-F3DC-FD03-1E0F-6B99DFD39CF5}"/>
          </ac:spMkLst>
        </pc:spChg>
      </pc:sldChg>
      <pc:sldChg chg="addSp">
        <pc:chgData name="David Askew" userId="S::daskew7@students.kennesaw.edu::0d84ca1b-633d-48ac-bd9e-f0c1b7ace648" providerId="AD" clId="Web-{A1E86921-7BDB-4C20-A257-2CC2718A2C89}" dt="2023-03-02T17:07:16.770" v="16"/>
        <pc:sldMkLst>
          <pc:docMk/>
          <pc:sldMk cId="3627980417" sldId="877"/>
        </pc:sldMkLst>
        <pc:spChg chg="add">
          <ac:chgData name="David Askew" userId="S::daskew7@students.kennesaw.edu::0d84ca1b-633d-48ac-bd9e-f0c1b7ace648" providerId="AD" clId="Web-{A1E86921-7BDB-4C20-A257-2CC2718A2C89}" dt="2023-03-02T17:07:16.770" v="16"/>
          <ac:spMkLst>
            <pc:docMk/>
            <pc:sldMk cId="3627980417" sldId="877"/>
            <ac:spMk id="5" creationId="{BA528FDD-AE39-09CE-6FAB-AFD7F162AC1B}"/>
          </ac:spMkLst>
        </pc:spChg>
      </pc:sldChg>
      <pc:sldChg chg="new del">
        <pc:chgData name="David Askew" userId="S::daskew7@students.kennesaw.edu::0d84ca1b-633d-48ac-bd9e-f0c1b7ace648" providerId="AD" clId="Web-{A1E86921-7BDB-4C20-A257-2CC2718A2C89}" dt="2023-03-02T17:05:23.657" v="1"/>
        <pc:sldMkLst>
          <pc:docMk/>
          <pc:sldMk cId="3454168469" sldId="884"/>
        </pc:sldMkLst>
      </pc:sldChg>
    </pc:docChg>
  </pc:docChgLst>
  <pc:docChgLst>
    <pc:chgData name="Maria Casas" userId="S::mcasas1@students.kennesaw.edu::0ecb6980-0437-4664-b227-829ff5d263f8" providerId="AD" clId="Web-{37DB78DC-655F-B04B-365D-29353A7288CB}"/>
    <pc:docChg chg="modSld">
      <pc:chgData name="Maria Casas" userId="S::mcasas1@students.kennesaw.edu::0ecb6980-0437-4664-b227-829ff5d263f8" providerId="AD" clId="Web-{37DB78DC-655F-B04B-365D-29353A7288CB}" dt="2023-03-02T18:40:42.510" v="5"/>
      <pc:docMkLst>
        <pc:docMk/>
      </pc:docMkLst>
      <pc:sldChg chg="addSp delSp modSp">
        <pc:chgData name="Maria Casas" userId="S::mcasas1@students.kennesaw.edu::0ecb6980-0437-4664-b227-829ff5d263f8" providerId="AD" clId="Web-{37DB78DC-655F-B04B-365D-29353A7288CB}" dt="2023-03-02T18:40:42.510" v="5"/>
        <pc:sldMkLst>
          <pc:docMk/>
          <pc:sldMk cId="3139619947" sldId="882"/>
        </pc:sldMkLst>
        <pc:spChg chg="mod">
          <ac:chgData name="Maria Casas" userId="S::mcasas1@students.kennesaw.edu::0ecb6980-0437-4664-b227-829ff5d263f8" providerId="AD" clId="Web-{37DB78DC-655F-B04B-365D-29353A7288CB}" dt="2023-03-02T18:40:28.088" v="1" actId="20577"/>
          <ac:spMkLst>
            <pc:docMk/>
            <pc:sldMk cId="3139619947" sldId="882"/>
            <ac:spMk id="15" creationId="{4BFEA75C-2A79-713C-6CB6-804033CD22CC}"/>
          </ac:spMkLst>
        </pc:spChg>
        <pc:cxnChg chg="add del mod">
          <ac:chgData name="Maria Casas" userId="S::mcasas1@students.kennesaw.edu::0ecb6980-0437-4664-b227-829ff5d263f8" providerId="AD" clId="Web-{37DB78DC-655F-B04B-365D-29353A7288CB}" dt="2023-03-02T18:40:35.353" v="3"/>
          <ac:cxnSpMkLst>
            <pc:docMk/>
            <pc:sldMk cId="3139619947" sldId="882"/>
            <ac:cxnSpMk id="2" creationId="{A50C700B-28E6-B875-D181-A951DBE50390}"/>
          </ac:cxnSpMkLst>
        </pc:cxnChg>
        <pc:cxnChg chg="add del mod">
          <ac:chgData name="Maria Casas" userId="S::mcasas1@students.kennesaw.edu::0ecb6980-0437-4664-b227-829ff5d263f8" providerId="AD" clId="Web-{37DB78DC-655F-B04B-365D-29353A7288CB}" dt="2023-03-02T18:40:42.510" v="5"/>
          <ac:cxnSpMkLst>
            <pc:docMk/>
            <pc:sldMk cId="3139619947" sldId="882"/>
            <ac:cxnSpMk id="5" creationId="{0D81A800-5777-D462-4954-BEAC2C262775}"/>
          </ac:cxnSpMkLst>
        </pc:cxnChg>
      </pc:sldChg>
    </pc:docChg>
  </pc:docChgLst>
  <pc:docChgLst>
    <pc:chgData name="Maria Casas" userId="S::mcasas1@students.kennesaw.edu::0ecb6980-0437-4664-b227-829ff5d263f8" providerId="AD" clId="Web-{7E82BAEB-4644-7104-0704-8F9C2384FC81}"/>
    <pc:docChg chg="modSld">
      <pc:chgData name="Maria Casas" userId="S::mcasas1@students.kennesaw.edu::0ecb6980-0437-4664-b227-829ff5d263f8" providerId="AD" clId="Web-{7E82BAEB-4644-7104-0704-8F9C2384FC81}" dt="2023-02-28T21:17:15.194" v="26" actId="20577"/>
      <pc:docMkLst>
        <pc:docMk/>
      </pc:docMkLst>
      <pc:sldChg chg="delSp modSp">
        <pc:chgData name="Maria Casas" userId="S::mcasas1@students.kennesaw.edu::0ecb6980-0437-4664-b227-829ff5d263f8" providerId="AD" clId="Web-{7E82BAEB-4644-7104-0704-8F9C2384FC81}" dt="2023-02-28T21:17:15.194" v="26" actId="20577"/>
        <pc:sldMkLst>
          <pc:docMk/>
          <pc:sldMk cId="1201154882" sldId="864"/>
        </pc:sldMkLst>
        <pc:spChg chg="mod">
          <ac:chgData name="Maria Casas" userId="S::mcasas1@students.kennesaw.edu::0ecb6980-0437-4664-b227-829ff5d263f8" providerId="AD" clId="Web-{7E82BAEB-4644-7104-0704-8F9C2384FC81}" dt="2023-02-28T21:17:15.194" v="26" actId="20577"/>
          <ac:spMkLst>
            <pc:docMk/>
            <pc:sldMk cId="1201154882" sldId="864"/>
            <ac:spMk id="2" creationId="{79410688-3F7C-B944-1543-BB074D65FF02}"/>
          </ac:spMkLst>
        </pc:spChg>
        <pc:spChg chg="del">
          <ac:chgData name="Maria Casas" userId="S::mcasas1@students.kennesaw.edu::0ecb6980-0437-4664-b227-829ff5d263f8" providerId="AD" clId="Web-{7E82BAEB-4644-7104-0704-8F9C2384FC81}" dt="2023-02-28T21:16:25.755" v="19"/>
          <ac:spMkLst>
            <pc:docMk/>
            <pc:sldMk cId="1201154882" sldId="864"/>
            <ac:spMk id="5" creationId="{9B36D214-D55F-3DEE-3CE5-48AE5FB39697}"/>
          </ac:spMkLst>
        </pc:spChg>
      </pc:sldChg>
    </pc:docChg>
  </pc:docChgLst>
  <pc:docChgLst>
    <pc:chgData name="David Askew" userId="S::daskew7@students.kennesaw.edu::0d84ca1b-633d-48ac-bd9e-f0c1b7ace648" providerId="AD" clId="Web-{9E068C8B-3DE8-4448-A551-468AFD10114C}"/>
    <pc:docChg chg="modSld">
      <pc:chgData name="David Askew" userId="S::daskew7@students.kennesaw.edu::0d84ca1b-633d-48ac-bd9e-f0c1b7ace648" providerId="AD" clId="Web-{9E068C8B-3DE8-4448-A551-468AFD10114C}" dt="2023-02-28T22:57:09.904" v="22" actId="20577"/>
      <pc:docMkLst>
        <pc:docMk/>
      </pc:docMkLst>
      <pc:sldChg chg="modSp">
        <pc:chgData name="David Askew" userId="S::daskew7@students.kennesaw.edu::0d84ca1b-633d-48ac-bd9e-f0c1b7ace648" providerId="AD" clId="Web-{9E068C8B-3DE8-4448-A551-468AFD10114C}" dt="2023-02-28T22:57:09.904" v="22" actId="20577"/>
        <pc:sldMkLst>
          <pc:docMk/>
          <pc:sldMk cId="4202689182" sldId="873"/>
        </pc:sldMkLst>
        <pc:spChg chg="mod">
          <ac:chgData name="David Askew" userId="S::daskew7@students.kennesaw.edu::0d84ca1b-633d-48ac-bd9e-f0c1b7ace648" providerId="AD" clId="Web-{9E068C8B-3DE8-4448-A551-468AFD10114C}" dt="2023-02-28T22:57:09.904" v="22" actId="20577"/>
          <ac:spMkLst>
            <pc:docMk/>
            <pc:sldMk cId="4202689182" sldId="873"/>
            <ac:spMk id="2" creationId="{24451889-FEE1-D352-D768-0B0A9984DF90}"/>
          </ac:spMkLst>
        </pc:spChg>
      </pc:sldChg>
    </pc:docChg>
  </pc:docChgLst>
  <pc:docChgLst>
    <pc:chgData name="David Askew" userId="0d84ca1b-633d-48ac-bd9e-f0c1b7ace648" providerId="ADAL" clId="{67C384FF-7A42-40A7-B0B0-16F52782C00C}"/>
    <pc:docChg chg="custSel addSld modSld">
      <pc:chgData name="David Askew" userId="0d84ca1b-633d-48ac-bd9e-f0c1b7ace648" providerId="ADAL" clId="{67C384FF-7A42-40A7-B0B0-16F52782C00C}" dt="2023-03-01T00:10:02.501" v="181" actId="20577"/>
      <pc:docMkLst>
        <pc:docMk/>
      </pc:docMkLst>
      <pc:sldChg chg="delSp modSp new mod">
        <pc:chgData name="David Askew" userId="0d84ca1b-633d-48ac-bd9e-f0c1b7ace648" providerId="ADAL" clId="{67C384FF-7A42-40A7-B0B0-16F52782C00C}" dt="2023-03-01T00:07:36.798" v="55" actId="20577"/>
        <pc:sldMkLst>
          <pc:docMk/>
          <pc:sldMk cId="3152223438" sldId="876"/>
        </pc:sldMkLst>
        <pc:spChg chg="mod">
          <ac:chgData name="David Askew" userId="0d84ca1b-633d-48ac-bd9e-f0c1b7ace648" providerId="ADAL" clId="{67C384FF-7A42-40A7-B0B0-16F52782C00C}" dt="2023-03-01T00:07:36.798" v="55" actId="20577"/>
          <ac:spMkLst>
            <pc:docMk/>
            <pc:sldMk cId="3152223438" sldId="876"/>
            <ac:spMk id="2" creationId="{69626EEA-EBE7-6354-79A7-983E8E3D2449}"/>
          </ac:spMkLst>
        </pc:spChg>
        <pc:spChg chg="del">
          <ac:chgData name="David Askew" userId="0d84ca1b-633d-48ac-bd9e-f0c1b7ace648" providerId="ADAL" clId="{67C384FF-7A42-40A7-B0B0-16F52782C00C}" dt="2023-03-01T00:05:15.318" v="1" actId="478"/>
          <ac:spMkLst>
            <pc:docMk/>
            <pc:sldMk cId="3152223438" sldId="876"/>
            <ac:spMk id="3" creationId="{C4B6B0BF-5662-67AD-FEF1-5426D9F38C0E}"/>
          </ac:spMkLst>
        </pc:spChg>
      </pc:sldChg>
      <pc:sldChg chg="delSp modSp new mod">
        <pc:chgData name="David Askew" userId="0d84ca1b-633d-48ac-bd9e-f0c1b7ace648" providerId="ADAL" clId="{67C384FF-7A42-40A7-B0B0-16F52782C00C}" dt="2023-03-01T00:08:30.791" v="90" actId="20577"/>
        <pc:sldMkLst>
          <pc:docMk/>
          <pc:sldMk cId="3627980417" sldId="877"/>
        </pc:sldMkLst>
        <pc:spChg chg="mod">
          <ac:chgData name="David Askew" userId="0d84ca1b-633d-48ac-bd9e-f0c1b7ace648" providerId="ADAL" clId="{67C384FF-7A42-40A7-B0B0-16F52782C00C}" dt="2023-03-01T00:08:30.791" v="90" actId="20577"/>
          <ac:spMkLst>
            <pc:docMk/>
            <pc:sldMk cId="3627980417" sldId="877"/>
            <ac:spMk id="2" creationId="{5296ABDD-E14A-7E72-6999-466680550EBE}"/>
          </ac:spMkLst>
        </pc:spChg>
        <pc:spChg chg="del">
          <ac:chgData name="David Askew" userId="0d84ca1b-633d-48ac-bd9e-f0c1b7ace648" providerId="ADAL" clId="{67C384FF-7A42-40A7-B0B0-16F52782C00C}" dt="2023-03-01T00:08:06.266" v="57" actId="478"/>
          <ac:spMkLst>
            <pc:docMk/>
            <pc:sldMk cId="3627980417" sldId="877"/>
            <ac:spMk id="3" creationId="{29B504DF-C59D-3879-8351-6E42EFB09EF7}"/>
          </ac:spMkLst>
        </pc:spChg>
      </pc:sldChg>
      <pc:sldChg chg="modSp add mod">
        <pc:chgData name="David Askew" userId="0d84ca1b-633d-48ac-bd9e-f0c1b7ace648" providerId="ADAL" clId="{67C384FF-7A42-40A7-B0B0-16F52782C00C}" dt="2023-03-01T00:09:19.981" v="166" actId="20577"/>
        <pc:sldMkLst>
          <pc:docMk/>
          <pc:sldMk cId="2633677200" sldId="878"/>
        </pc:sldMkLst>
        <pc:spChg chg="mod">
          <ac:chgData name="David Askew" userId="0d84ca1b-633d-48ac-bd9e-f0c1b7ace648" providerId="ADAL" clId="{67C384FF-7A42-40A7-B0B0-16F52782C00C}" dt="2023-03-01T00:09:19.981" v="166" actId="20577"/>
          <ac:spMkLst>
            <pc:docMk/>
            <pc:sldMk cId="2633677200" sldId="878"/>
            <ac:spMk id="2" creationId="{5296ABDD-E14A-7E72-6999-466680550EBE}"/>
          </ac:spMkLst>
        </pc:spChg>
      </pc:sldChg>
      <pc:sldChg chg="modSp add mod">
        <pc:chgData name="David Askew" userId="0d84ca1b-633d-48ac-bd9e-f0c1b7ace648" providerId="ADAL" clId="{67C384FF-7A42-40A7-B0B0-16F52782C00C}" dt="2023-03-01T00:10:02.501" v="181" actId="20577"/>
        <pc:sldMkLst>
          <pc:docMk/>
          <pc:sldMk cId="2873454336" sldId="879"/>
        </pc:sldMkLst>
        <pc:spChg chg="mod">
          <ac:chgData name="David Askew" userId="0d84ca1b-633d-48ac-bd9e-f0c1b7ace648" providerId="ADAL" clId="{67C384FF-7A42-40A7-B0B0-16F52782C00C}" dt="2023-03-01T00:10:02.501" v="181" actId="20577"/>
          <ac:spMkLst>
            <pc:docMk/>
            <pc:sldMk cId="2873454336" sldId="879"/>
            <ac:spMk id="2" creationId="{5296ABDD-E14A-7E72-6999-466680550EBE}"/>
          </ac:spMkLst>
        </pc:spChg>
      </pc:sldChg>
    </pc:docChg>
  </pc:docChgLst>
  <pc:docChgLst>
    <pc:chgData name="Maria Casas" userId="S::mcasas1@students.kennesaw.edu::0ecb6980-0437-4664-b227-829ff5d263f8" providerId="AD" clId="Web-{F33C793A-453C-AD5E-DB97-841C412AD0E7}"/>
    <pc:docChg chg="modSld">
      <pc:chgData name="Maria Casas" userId="S::mcasas1@students.kennesaw.edu::0ecb6980-0437-4664-b227-829ff5d263f8" providerId="AD" clId="Web-{F33C793A-453C-AD5E-DB97-841C412AD0E7}" dt="2023-03-02T16:42:33.733" v="480" actId="20577"/>
      <pc:docMkLst>
        <pc:docMk/>
      </pc:docMkLst>
      <pc:sldChg chg="delSp modSp">
        <pc:chgData name="Maria Casas" userId="S::mcasas1@students.kennesaw.edu::0ecb6980-0437-4664-b227-829ff5d263f8" providerId="AD" clId="Web-{F33C793A-453C-AD5E-DB97-841C412AD0E7}" dt="2023-03-02T16:30:23.725" v="328"/>
        <pc:sldMkLst>
          <pc:docMk/>
          <pc:sldMk cId="3925281571" sldId="839"/>
        </pc:sldMkLst>
        <pc:spChg chg="del">
          <ac:chgData name="Maria Casas" userId="S::mcasas1@students.kennesaw.edu::0ecb6980-0437-4664-b227-829ff5d263f8" providerId="AD" clId="Web-{F33C793A-453C-AD5E-DB97-841C412AD0E7}" dt="2023-03-02T16:30:23.725" v="328"/>
          <ac:spMkLst>
            <pc:docMk/>
            <pc:sldMk cId="3925281571" sldId="839"/>
            <ac:spMk id="2" creationId="{F4E595C7-B999-7B79-A17B-4BD2EB1F1207}"/>
          </ac:spMkLst>
        </pc:spChg>
        <pc:spChg chg="del mod">
          <ac:chgData name="Maria Casas" userId="S::mcasas1@students.kennesaw.edu::0ecb6980-0437-4664-b227-829ff5d263f8" providerId="AD" clId="Web-{F33C793A-453C-AD5E-DB97-841C412AD0E7}" dt="2023-03-02T16:30:18.834" v="326"/>
          <ac:spMkLst>
            <pc:docMk/>
            <pc:sldMk cId="3925281571" sldId="839"/>
            <ac:spMk id="5" creationId="{1B3480C0-4B86-E400-99DA-32DB00B555E3}"/>
          </ac:spMkLst>
        </pc:spChg>
        <pc:graphicFrameChg chg="mod">
          <ac:chgData name="Maria Casas" userId="S::mcasas1@students.kennesaw.edu::0ecb6980-0437-4664-b227-829ff5d263f8" providerId="AD" clId="Web-{F33C793A-453C-AD5E-DB97-841C412AD0E7}" dt="2023-03-02T16:30:21.553" v="327" actId="1076"/>
          <ac:graphicFrameMkLst>
            <pc:docMk/>
            <pc:sldMk cId="3925281571" sldId="839"/>
            <ac:graphicFrameMk id="4" creationId="{BF409AA1-6E45-CDA7-5CF1-13FB2284F39B}"/>
          </ac:graphicFrameMkLst>
        </pc:graphicFrameChg>
        <pc:graphicFrameChg chg="del">
          <ac:chgData name="Maria Casas" userId="S::mcasas1@students.kennesaw.edu::0ecb6980-0437-4664-b227-829ff5d263f8" providerId="AD" clId="Web-{F33C793A-453C-AD5E-DB97-841C412AD0E7}" dt="2023-03-02T16:30:06.662" v="316"/>
          <ac:graphicFrameMkLst>
            <pc:docMk/>
            <pc:sldMk cId="3925281571" sldId="839"/>
            <ac:graphicFrameMk id="6" creationId="{58A38471-F520-A575-3AB6-97E2005AC513}"/>
          </ac:graphicFrameMkLst>
        </pc:graphicFrameChg>
      </pc:sldChg>
      <pc:sldChg chg="modSp">
        <pc:chgData name="Maria Casas" userId="S::mcasas1@students.kennesaw.edu::0ecb6980-0437-4664-b227-829ff5d263f8" providerId="AD" clId="Web-{F33C793A-453C-AD5E-DB97-841C412AD0E7}" dt="2023-03-02T16:41:50.169" v="441" actId="20577"/>
        <pc:sldMkLst>
          <pc:docMk/>
          <pc:sldMk cId="1862042694" sldId="840"/>
        </pc:sldMkLst>
        <pc:spChg chg="mod">
          <ac:chgData name="Maria Casas" userId="S::mcasas1@students.kennesaw.edu::0ecb6980-0437-4664-b227-829ff5d263f8" providerId="AD" clId="Web-{F33C793A-453C-AD5E-DB97-841C412AD0E7}" dt="2023-03-02T16:41:50.169" v="441" actId="20577"/>
          <ac:spMkLst>
            <pc:docMk/>
            <pc:sldMk cId="1862042694" sldId="840"/>
            <ac:spMk id="6" creationId="{51804EA8-0CA6-6E45-4DFB-3F1C458B31D3}"/>
          </ac:spMkLst>
        </pc:spChg>
      </pc:sldChg>
      <pc:sldChg chg="delSp modSp">
        <pc:chgData name="Maria Casas" userId="S::mcasas1@students.kennesaw.edu::0ecb6980-0437-4664-b227-829ff5d263f8" providerId="AD" clId="Web-{F33C793A-453C-AD5E-DB97-841C412AD0E7}" dt="2023-03-02T16:21:08.145" v="156"/>
        <pc:sldMkLst>
          <pc:docMk/>
          <pc:sldMk cId="2901548207" sldId="841"/>
        </pc:sldMkLst>
        <pc:spChg chg="del mod">
          <ac:chgData name="Maria Casas" userId="S::mcasas1@students.kennesaw.edu::0ecb6980-0437-4664-b227-829ff5d263f8" providerId="AD" clId="Web-{F33C793A-453C-AD5E-DB97-841C412AD0E7}" dt="2023-03-02T16:21:08.145" v="156"/>
          <ac:spMkLst>
            <pc:docMk/>
            <pc:sldMk cId="2901548207" sldId="841"/>
            <ac:spMk id="5" creationId="{24AB7E44-DF6F-E797-BFF7-3EC7BA81551F}"/>
          </ac:spMkLst>
        </pc:spChg>
      </pc:sldChg>
      <pc:sldChg chg="modSp">
        <pc:chgData name="Maria Casas" userId="S::mcasas1@students.kennesaw.edu::0ecb6980-0437-4664-b227-829ff5d263f8" providerId="AD" clId="Web-{F33C793A-453C-AD5E-DB97-841C412AD0E7}" dt="2023-03-02T16:29:50.333" v="315" actId="20577"/>
        <pc:sldMkLst>
          <pc:docMk/>
          <pc:sldMk cId="1201154882" sldId="864"/>
        </pc:sldMkLst>
        <pc:spChg chg="mod">
          <ac:chgData name="Maria Casas" userId="S::mcasas1@students.kennesaw.edu::0ecb6980-0437-4664-b227-829ff5d263f8" providerId="AD" clId="Web-{F33C793A-453C-AD5E-DB97-841C412AD0E7}" dt="2023-03-02T16:29:50.333" v="315" actId="20577"/>
          <ac:spMkLst>
            <pc:docMk/>
            <pc:sldMk cId="1201154882" sldId="864"/>
            <ac:spMk id="2" creationId="{79410688-3F7C-B944-1543-BB074D65FF02}"/>
          </ac:spMkLst>
        </pc:spChg>
      </pc:sldChg>
      <pc:sldChg chg="modSp">
        <pc:chgData name="Maria Casas" userId="S::mcasas1@students.kennesaw.edu::0ecb6980-0437-4664-b227-829ff5d263f8" providerId="AD" clId="Web-{F33C793A-453C-AD5E-DB97-841C412AD0E7}" dt="2023-03-02T16:21:44.771" v="163" actId="20577"/>
        <pc:sldMkLst>
          <pc:docMk/>
          <pc:sldMk cId="3383974033" sldId="866"/>
        </pc:sldMkLst>
        <pc:spChg chg="mod">
          <ac:chgData name="Maria Casas" userId="S::mcasas1@students.kennesaw.edu::0ecb6980-0437-4664-b227-829ff5d263f8" providerId="AD" clId="Web-{F33C793A-453C-AD5E-DB97-841C412AD0E7}" dt="2023-03-02T16:21:44.771" v="163" actId="20577"/>
          <ac:spMkLst>
            <pc:docMk/>
            <pc:sldMk cId="3383974033" sldId="866"/>
            <ac:spMk id="5" creationId="{46DC47D1-E5D5-515B-1930-7187A90E9A5D}"/>
          </ac:spMkLst>
        </pc:spChg>
      </pc:sldChg>
      <pc:sldChg chg="modSp">
        <pc:chgData name="Maria Casas" userId="S::mcasas1@students.kennesaw.edu::0ecb6980-0437-4664-b227-829ff5d263f8" providerId="AD" clId="Web-{F33C793A-453C-AD5E-DB97-841C412AD0E7}" dt="2023-03-02T16:25:15.496" v="212" actId="20577"/>
        <pc:sldMkLst>
          <pc:docMk/>
          <pc:sldMk cId="4202689182" sldId="873"/>
        </pc:sldMkLst>
        <pc:spChg chg="mod">
          <ac:chgData name="Maria Casas" userId="S::mcasas1@students.kennesaw.edu::0ecb6980-0437-4664-b227-829ff5d263f8" providerId="AD" clId="Web-{F33C793A-453C-AD5E-DB97-841C412AD0E7}" dt="2023-03-02T16:25:15.496" v="212" actId="20577"/>
          <ac:spMkLst>
            <pc:docMk/>
            <pc:sldMk cId="4202689182" sldId="873"/>
            <ac:spMk id="2" creationId="{24451889-FEE1-D352-D768-0B0A9984DF90}"/>
          </ac:spMkLst>
        </pc:spChg>
      </pc:sldChg>
      <pc:sldChg chg="addSp delSp modSp">
        <pc:chgData name="Maria Casas" userId="S::mcasas1@students.kennesaw.edu::0ecb6980-0437-4664-b227-829ff5d263f8" providerId="AD" clId="Web-{F33C793A-453C-AD5E-DB97-841C412AD0E7}" dt="2023-03-02T16:42:33.733" v="480" actId="20577"/>
        <pc:sldMkLst>
          <pc:docMk/>
          <pc:sldMk cId="3139619947" sldId="882"/>
        </pc:sldMkLst>
        <pc:spChg chg="del">
          <ac:chgData name="Maria Casas" userId="S::mcasas1@students.kennesaw.edu::0ecb6980-0437-4664-b227-829ff5d263f8" providerId="AD" clId="Web-{F33C793A-453C-AD5E-DB97-841C412AD0E7}" dt="2023-03-02T16:40:27.995" v="408"/>
          <ac:spMkLst>
            <pc:docMk/>
            <pc:sldMk cId="3139619947" sldId="882"/>
            <ac:spMk id="8" creationId="{F63AB021-22C4-D801-C1B0-12D97617C580}"/>
          </ac:spMkLst>
        </pc:spChg>
        <pc:spChg chg="add mod">
          <ac:chgData name="Maria Casas" userId="S::mcasas1@students.kennesaw.edu::0ecb6980-0437-4664-b227-829ff5d263f8" providerId="AD" clId="Web-{F33C793A-453C-AD5E-DB97-841C412AD0E7}" dt="2023-03-02T16:42:33.733" v="480" actId="20577"/>
          <ac:spMkLst>
            <pc:docMk/>
            <pc:sldMk cId="3139619947" sldId="882"/>
            <ac:spMk id="9" creationId="{2E3B731D-B3DD-1204-0E48-42513DE994F0}"/>
          </ac:spMkLst>
        </pc:spChg>
      </pc:sldChg>
    </pc:docChg>
  </pc:docChgLst>
  <pc:docChgLst>
    <pc:chgData name="David Askew" userId="S::daskew7@students.kennesaw.edu::0d84ca1b-633d-48ac-bd9e-f0c1b7ace648" providerId="AD" clId="Web-{CE9671FC-0D14-400F-BBB0-1F84F51EF3D5}"/>
    <pc:docChg chg="mod addSld delSld modSld sldOrd addMainMaster">
      <pc:chgData name="David Askew" userId="S::daskew7@students.kennesaw.edu::0d84ca1b-633d-48ac-bd9e-f0c1b7ace648" providerId="AD" clId="Web-{CE9671FC-0D14-400F-BBB0-1F84F51EF3D5}" dt="2023-02-28T16:45:18.296" v="113" actId="20577"/>
      <pc:docMkLst>
        <pc:docMk/>
      </pc:docMkLst>
      <pc:sldChg chg="del">
        <pc:chgData name="David Askew" userId="S::daskew7@students.kennesaw.edu::0d84ca1b-633d-48ac-bd9e-f0c1b7ace648" providerId="AD" clId="Web-{CE9671FC-0D14-400F-BBB0-1F84F51EF3D5}" dt="2023-02-28T16:23:49.497" v="2"/>
        <pc:sldMkLst>
          <pc:docMk/>
          <pc:sldMk cId="3736869770" sldId="829"/>
        </pc:sldMkLst>
      </pc:sldChg>
      <pc:sldChg chg="del">
        <pc:chgData name="David Askew" userId="S::daskew7@students.kennesaw.edu::0d84ca1b-633d-48ac-bd9e-f0c1b7ace648" providerId="AD" clId="Web-{CE9671FC-0D14-400F-BBB0-1F84F51EF3D5}" dt="2023-02-28T16:26:44.314" v="6"/>
        <pc:sldMkLst>
          <pc:docMk/>
          <pc:sldMk cId="1820931950" sldId="830"/>
        </pc:sldMkLst>
      </pc:sldChg>
      <pc:sldChg chg="modSp modNotes">
        <pc:chgData name="David Askew" userId="S::daskew7@students.kennesaw.edu::0d84ca1b-633d-48ac-bd9e-f0c1b7ace648" providerId="AD" clId="Web-{CE9671FC-0D14-400F-BBB0-1F84F51EF3D5}" dt="2023-02-28T16:31:58.119" v="106" actId="20577"/>
        <pc:sldMkLst>
          <pc:docMk/>
          <pc:sldMk cId="4035212036" sldId="861"/>
        </pc:sldMkLst>
        <pc:spChg chg="mod">
          <ac:chgData name="David Askew" userId="S::daskew7@students.kennesaw.edu::0d84ca1b-633d-48ac-bd9e-f0c1b7ace648" providerId="AD" clId="Web-{CE9671FC-0D14-400F-BBB0-1F84F51EF3D5}" dt="2023-02-28T16:31:58.119" v="106" actId="20577"/>
          <ac:spMkLst>
            <pc:docMk/>
            <pc:sldMk cId="4035212036" sldId="861"/>
            <ac:spMk id="1047555" creationId="{00000000-0000-0000-0000-000000000000}"/>
          </ac:spMkLst>
        </pc:spChg>
      </pc:sldChg>
      <pc:sldChg chg="add modNotes">
        <pc:chgData name="David Askew" userId="S::daskew7@students.kennesaw.edu::0d84ca1b-633d-48ac-bd9e-f0c1b7ace648" providerId="AD" clId="Web-{CE9671FC-0D14-400F-BBB0-1F84F51EF3D5}" dt="2023-02-28T16:28:27.098" v="71"/>
        <pc:sldMkLst>
          <pc:docMk/>
          <pc:sldMk cId="3245176594" sldId="870"/>
        </pc:sldMkLst>
      </pc:sldChg>
      <pc:sldChg chg="add modNotes">
        <pc:chgData name="David Askew" userId="S::daskew7@students.kennesaw.edu::0d84ca1b-633d-48ac-bd9e-f0c1b7ace648" providerId="AD" clId="Web-{CE9671FC-0D14-400F-BBB0-1F84F51EF3D5}" dt="2023-02-28T16:29:27.412" v="84"/>
        <pc:sldMkLst>
          <pc:docMk/>
          <pc:sldMk cId="2265204735" sldId="871"/>
        </pc:sldMkLst>
      </pc:sldChg>
      <pc:sldChg chg="modSp add ord modNotes">
        <pc:chgData name="David Askew" userId="S::daskew7@students.kennesaw.edu::0d84ca1b-633d-48ac-bd9e-f0c1b7ace648" providerId="AD" clId="Web-{CE9671FC-0D14-400F-BBB0-1F84F51EF3D5}" dt="2023-02-28T16:45:18.296" v="113" actId="20577"/>
        <pc:sldMkLst>
          <pc:docMk/>
          <pc:sldMk cId="4049178861" sldId="872"/>
        </pc:sldMkLst>
        <pc:spChg chg="mod">
          <ac:chgData name="David Askew" userId="S::daskew7@students.kennesaw.edu::0d84ca1b-633d-48ac-bd9e-f0c1b7ace648" providerId="AD" clId="Web-{CE9671FC-0D14-400F-BBB0-1F84F51EF3D5}" dt="2023-02-28T16:45:18.296" v="113" actId="20577"/>
          <ac:spMkLst>
            <pc:docMk/>
            <pc:sldMk cId="4049178861" sldId="872"/>
            <ac:spMk id="3" creationId="{2640E342-AEBE-C697-533B-94970547D173}"/>
          </ac:spMkLst>
        </pc:spChg>
      </pc:sldChg>
      <pc:sldChg chg="modSp add addCm modNotes">
        <pc:chgData name="David Askew" userId="S::daskew7@students.kennesaw.edu::0d84ca1b-633d-48ac-bd9e-f0c1b7ace648" providerId="AD" clId="Web-{CE9671FC-0D14-400F-BBB0-1F84F51EF3D5}" dt="2023-02-28T16:31:32.275" v="104"/>
        <pc:sldMkLst>
          <pc:docMk/>
          <pc:sldMk cId="4202689182" sldId="873"/>
        </pc:sldMkLst>
        <pc:spChg chg="mod">
          <ac:chgData name="David Askew" userId="S::daskew7@students.kennesaw.edu::0d84ca1b-633d-48ac-bd9e-f0c1b7ace648" providerId="AD" clId="Web-{CE9671FC-0D14-400F-BBB0-1F84F51EF3D5}" dt="2023-02-28T16:27:17.940" v="34" actId="20577"/>
          <ac:spMkLst>
            <pc:docMk/>
            <pc:sldMk cId="4202689182" sldId="873"/>
            <ac:spMk id="5122" creationId="{00000000-0000-0000-0000-000000000000}"/>
          </ac:spMkLst>
        </pc:spChg>
        <pc:extLst>
          <p:ext xmlns:p="http://schemas.openxmlformats.org/presentationml/2006/main" uri="{D6D511B9-2390-475A-947B-AFAB55BFBCF1}">
            <pc226:cmChg xmlns:pc226="http://schemas.microsoft.com/office/powerpoint/2022/06/main/command" chg="add">
              <pc226:chgData name="David Askew" userId="S::daskew7@students.kennesaw.edu::0d84ca1b-633d-48ac-bd9e-f0c1b7ace648" providerId="AD" clId="Web-{CE9671FC-0D14-400F-BBB0-1F84F51EF3D5}" dt="2023-02-28T16:31:32.275" v="104"/>
              <pc2:cmMkLst xmlns:pc2="http://schemas.microsoft.com/office/powerpoint/2019/9/main/command">
                <pc:docMk/>
                <pc:sldMk cId="4202689182" sldId="873"/>
                <pc2:cmMk id="{59BD3322-E648-40B9-B1B6-66D00418D73C}"/>
              </pc2:cmMkLst>
            </pc226:cmChg>
          </p:ext>
        </pc:extLst>
      </pc:sldChg>
      <pc:sldChg chg="new del">
        <pc:chgData name="David Askew" userId="S::daskew7@students.kennesaw.edu::0d84ca1b-633d-48ac-bd9e-f0c1b7ace648" providerId="AD" clId="Web-{CE9671FC-0D14-400F-BBB0-1F84F51EF3D5}" dt="2023-02-28T16:29:41.788" v="91"/>
        <pc:sldMkLst>
          <pc:docMk/>
          <pc:sldMk cId="12231033" sldId="874"/>
        </pc:sldMkLst>
      </pc:sldChg>
      <pc:sldMasterChg chg="add addSldLayout">
        <pc:chgData name="David Askew" userId="S::daskew7@students.kennesaw.edu::0d84ca1b-633d-48ac-bd9e-f0c1b7ace648" providerId="AD" clId="Web-{CE9671FC-0D14-400F-BBB0-1F84F51EF3D5}" dt="2023-02-28T16:22:55.902" v="0"/>
        <pc:sldMasterMkLst>
          <pc:docMk/>
          <pc:sldMasterMk cId="404579247" sldId="2147483670"/>
        </pc:sldMasterMkLst>
        <pc:sldLayoutChg chg="add">
          <pc:chgData name="David Askew" userId="S::daskew7@students.kennesaw.edu::0d84ca1b-633d-48ac-bd9e-f0c1b7ace648" providerId="AD" clId="Web-{CE9671FC-0D14-400F-BBB0-1F84F51EF3D5}" dt="2023-02-28T16:22:55.902" v="0"/>
          <pc:sldLayoutMkLst>
            <pc:docMk/>
            <pc:sldMasterMk cId="404579247" sldId="2147483670"/>
            <pc:sldLayoutMk cId="551213616" sldId="2147483671"/>
          </pc:sldLayoutMkLst>
        </pc:sldLayoutChg>
        <pc:sldLayoutChg chg="add">
          <pc:chgData name="David Askew" userId="S::daskew7@students.kennesaw.edu::0d84ca1b-633d-48ac-bd9e-f0c1b7ace648" providerId="AD" clId="Web-{CE9671FC-0D14-400F-BBB0-1F84F51EF3D5}" dt="2023-02-28T16:22:55.902" v="0"/>
          <pc:sldLayoutMkLst>
            <pc:docMk/>
            <pc:sldMasterMk cId="404579247" sldId="2147483670"/>
            <pc:sldLayoutMk cId="3000793357" sldId="2147483672"/>
          </pc:sldLayoutMkLst>
        </pc:sldLayoutChg>
        <pc:sldLayoutChg chg="add">
          <pc:chgData name="David Askew" userId="S::daskew7@students.kennesaw.edu::0d84ca1b-633d-48ac-bd9e-f0c1b7ace648" providerId="AD" clId="Web-{CE9671FC-0D14-400F-BBB0-1F84F51EF3D5}" dt="2023-02-28T16:22:55.902" v="0"/>
          <pc:sldLayoutMkLst>
            <pc:docMk/>
            <pc:sldMasterMk cId="404579247" sldId="2147483670"/>
            <pc:sldLayoutMk cId="2791242689" sldId="2147483673"/>
          </pc:sldLayoutMkLst>
        </pc:sldLayoutChg>
        <pc:sldLayoutChg chg="add">
          <pc:chgData name="David Askew" userId="S::daskew7@students.kennesaw.edu::0d84ca1b-633d-48ac-bd9e-f0c1b7ace648" providerId="AD" clId="Web-{CE9671FC-0D14-400F-BBB0-1F84F51EF3D5}" dt="2023-02-28T16:22:55.902" v="0"/>
          <pc:sldLayoutMkLst>
            <pc:docMk/>
            <pc:sldMasterMk cId="404579247" sldId="2147483670"/>
            <pc:sldLayoutMk cId="4173109825" sldId="2147483674"/>
          </pc:sldLayoutMkLst>
        </pc:sldLayoutChg>
        <pc:sldLayoutChg chg="add">
          <pc:chgData name="David Askew" userId="S::daskew7@students.kennesaw.edu::0d84ca1b-633d-48ac-bd9e-f0c1b7ace648" providerId="AD" clId="Web-{CE9671FC-0D14-400F-BBB0-1F84F51EF3D5}" dt="2023-02-28T16:22:55.902" v="0"/>
          <pc:sldLayoutMkLst>
            <pc:docMk/>
            <pc:sldMasterMk cId="404579247" sldId="2147483670"/>
            <pc:sldLayoutMk cId="4235900231" sldId="2147483675"/>
          </pc:sldLayoutMkLst>
        </pc:sldLayoutChg>
        <pc:sldLayoutChg chg="add">
          <pc:chgData name="David Askew" userId="S::daskew7@students.kennesaw.edu::0d84ca1b-633d-48ac-bd9e-f0c1b7ace648" providerId="AD" clId="Web-{CE9671FC-0D14-400F-BBB0-1F84F51EF3D5}" dt="2023-02-28T16:22:55.902" v="0"/>
          <pc:sldLayoutMkLst>
            <pc:docMk/>
            <pc:sldMasterMk cId="404579247" sldId="2147483670"/>
            <pc:sldLayoutMk cId="2806247984" sldId="2147483676"/>
          </pc:sldLayoutMkLst>
        </pc:sldLayoutChg>
        <pc:sldLayoutChg chg="add">
          <pc:chgData name="David Askew" userId="S::daskew7@students.kennesaw.edu::0d84ca1b-633d-48ac-bd9e-f0c1b7ace648" providerId="AD" clId="Web-{CE9671FC-0D14-400F-BBB0-1F84F51EF3D5}" dt="2023-02-28T16:22:55.902" v="0"/>
          <pc:sldLayoutMkLst>
            <pc:docMk/>
            <pc:sldMasterMk cId="404579247" sldId="2147483670"/>
            <pc:sldLayoutMk cId="3605157031" sldId="2147483677"/>
          </pc:sldLayoutMkLst>
        </pc:sldLayoutChg>
      </pc:sldMasterChg>
    </pc:docChg>
  </pc:docChgLst>
  <pc:docChgLst>
    <pc:chgData name="Maria Casas" userId="S::mcasas1@students.kennesaw.edu::0ecb6980-0437-4664-b227-829ff5d263f8" providerId="AD" clId="Web-{7CC5ABFB-95D5-67F1-E68C-790CBBF0075D}"/>
    <pc:docChg chg="addSld delSld modSld sldOrd">
      <pc:chgData name="Maria Casas" userId="S::mcasas1@students.kennesaw.edu::0ecb6980-0437-4664-b227-829ff5d263f8" providerId="AD" clId="Web-{7CC5ABFB-95D5-67F1-E68C-790CBBF0075D}" dt="2023-02-28T15:47:53.181" v="735" actId="20577"/>
      <pc:docMkLst>
        <pc:docMk/>
      </pc:docMkLst>
      <pc:sldChg chg="modSp">
        <pc:chgData name="Maria Casas" userId="S::mcasas1@students.kennesaw.edu::0ecb6980-0437-4664-b227-829ff5d263f8" providerId="AD" clId="Web-{7CC5ABFB-95D5-67F1-E68C-790CBBF0075D}" dt="2023-02-28T15:18:57.967" v="365" actId="20577"/>
        <pc:sldMkLst>
          <pc:docMk/>
          <pc:sldMk cId="3736869770" sldId="829"/>
        </pc:sldMkLst>
        <pc:spChg chg="mod">
          <ac:chgData name="Maria Casas" userId="S::mcasas1@students.kennesaw.edu::0ecb6980-0437-4664-b227-829ff5d263f8" providerId="AD" clId="Web-{7CC5ABFB-95D5-67F1-E68C-790CBBF0075D}" dt="2023-02-28T15:18:57.967" v="365" actId="20577"/>
          <ac:spMkLst>
            <pc:docMk/>
            <pc:sldMk cId="3736869770" sldId="829"/>
            <ac:spMk id="1047555" creationId="{00000000-0000-0000-0000-000000000000}"/>
          </ac:spMkLst>
        </pc:spChg>
      </pc:sldChg>
      <pc:sldChg chg="modSp">
        <pc:chgData name="Maria Casas" userId="S::mcasas1@students.kennesaw.edu::0ecb6980-0437-4664-b227-829ff5d263f8" providerId="AD" clId="Web-{7CC5ABFB-95D5-67F1-E68C-790CBBF0075D}" dt="2023-02-28T15:21:37.222" v="451" actId="20577"/>
        <pc:sldMkLst>
          <pc:docMk/>
          <pc:sldMk cId="1820931950" sldId="830"/>
        </pc:sldMkLst>
        <pc:spChg chg="mod">
          <ac:chgData name="Maria Casas" userId="S::mcasas1@students.kennesaw.edu::0ecb6980-0437-4664-b227-829ff5d263f8" providerId="AD" clId="Web-{7CC5ABFB-95D5-67F1-E68C-790CBBF0075D}" dt="2023-02-28T15:21:37.222" v="451" actId="20577"/>
          <ac:spMkLst>
            <pc:docMk/>
            <pc:sldMk cId="1820931950" sldId="830"/>
            <ac:spMk id="1047555" creationId="{00000000-0000-0000-0000-000000000000}"/>
          </ac:spMkLst>
        </pc:spChg>
      </pc:sldChg>
      <pc:sldChg chg="addSp modSp">
        <pc:chgData name="Maria Casas" userId="S::mcasas1@students.kennesaw.edu::0ecb6980-0437-4664-b227-829ff5d263f8" providerId="AD" clId="Web-{7CC5ABFB-95D5-67F1-E68C-790CBBF0075D}" dt="2023-02-28T15:30:21.271" v="687" actId="20577"/>
        <pc:sldMkLst>
          <pc:docMk/>
          <pc:sldMk cId="3925281571" sldId="839"/>
        </pc:sldMkLst>
        <pc:spChg chg="mod">
          <ac:chgData name="Maria Casas" userId="S::mcasas1@students.kennesaw.edu::0ecb6980-0437-4664-b227-829ff5d263f8" providerId="AD" clId="Web-{7CC5ABFB-95D5-67F1-E68C-790CBBF0075D}" dt="2023-02-28T15:30:21.271" v="687" actId="20577"/>
          <ac:spMkLst>
            <pc:docMk/>
            <pc:sldMk cId="3925281571" sldId="839"/>
            <ac:spMk id="2" creationId="{F4E595C7-B999-7B79-A17B-4BD2EB1F1207}"/>
          </ac:spMkLst>
        </pc:spChg>
        <pc:spChg chg="mod">
          <ac:chgData name="Maria Casas" userId="S::mcasas1@students.kennesaw.edu::0ecb6980-0437-4664-b227-829ff5d263f8" providerId="AD" clId="Web-{7CC5ABFB-95D5-67F1-E68C-790CBBF0075D}" dt="2023-02-28T15:29:12.003" v="573" actId="1076"/>
          <ac:spMkLst>
            <pc:docMk/>
            <pc:sldMk cId="3925281571" sldId="839"/>
            <ac:spMk id="5" creationId="{1B3480C0-4B86-E400-99DA-32DB00B555E3}"/>
          </ac:spMkLst>
        </pc:spChg>
        <pc:graphicFrameChg chg="mod">
          <ac:chgData name="Maria Casas" userId="S::mcasas1@students.kennesaw.edu::0ecb6980-0437-4664-b227-829ff5d263f8" providerId="AD" clId="Web-{7CC5ABFB-95D5-67F1-E68C-790CBBF0075D}" dt="2023-02-28T15:28:50.940" v="568" actId="1076"/>
          <ac:graphicFrameMkLst>
            <pc:docMk/>
            <pc:sldMk cId="3925281571" sldId="839"/>
            <ac:graphicFrameMk id="4" creationId="{BF409AA1-6E45-CDA7-5CF1-13FB2284F39B}"/>
          </ac:graphicFrameMkLst>
        </pc:graphicFrameChg>
        <pc:graphicFrameChg chg="add mod modGraphic">
          <ac:chgData name="Maria Casas" userId="S::mcasas1@students.kennesaw.edu::0ecb6980-0437-4664-b227-829ff5d263f8" providerId="AD" clId="Web-{7CC5ABFB-95D5-67F1-E68C-790CBBF0075D}" dt="2023-02-28T15:30:15.599" v="686" actId="1076"/>
          <ac:graphicFrameMkLst>
            <pc:docMk/>
            <pc:sldMk cId="3925281571" sldId="839"/>
            <ac:graphicFrameMk id="6" creationId="{58A38471-F520-A575-3AB6-97E2005AC513}"/>
          </ac:graphicFrameMkLst>
        </pc:graphicFrameChg>
      </pc:sldChg>
      <pc:sldChg chg="modSp">
        <pc:chgData name="Maria Casas" userId="S::mcasas1@students.kennesaw.edu::0ecb6980-0437-4664-b227-829ff5d263f8" providerId="AD" clId="Web-{7CC5ABFB-95D5-67F1-E68C-790CBBF0075D}" dt="2023-02-28T15:19:56.735" v="398" actId="20577"/>
        <pc:sldMkLst>
          <pc:docMk/>
          <pc:sldMk cId="1862042694" sldId="840"/>
        </pc:sldMkLst>
        <pc:spChg chg="mod">
          <ac:chgData name="Maria Casas" userId="S::mcasas1@students.kennesaw.edu::0ecb6980-0437-4664-b227-829ff5d263f8" providerId="AD" clId="Web-{7CC5ABFB-95D5-67F1-E68C-790CBBF0075D}" dt="2023-02-28T15:19:56.735" v="398" actId="20577"/>
          <ac:spMkLst>
            <pc:docMk/>
            <pc:sldMk cId="1862042694" sldId="840"/>
            <ac:spMk id="6" creationId="{51804EA8-0CA6-6E45-4DFB-3F1C458B31D3}"/>
          </ac:spMkLst>
        </pc:spChg>
      </pc:sldChg>
      <pc:sldChg chg="modSp add del">
        <pc:chgData name="Maria Casas" userId="S::mcasas1@students.kennesaw.edu::0ecb6980-0437-4664-b227-829ff5d263f8" providerId="AD" clId="Web-{7CC5ABFB-95D5-67F1-E68C-790CBBF0075D}" dt="2023-02-28T15:47:46.853" v="726" actId="20577"/>
        <pc:sldMkLst>
          <pc:docMk/>
          <pc:sldMk cId="1581152576" sldId="842"/>
        </pc:sldMkLst>
        <pc:spChg chg="mod">
          <ac:chgData name="Maria Casas" userId="S::mcasas1@students.kennesaw.edu::0ecb6980-0437-4664-b227-829ff5d263f8" providerId="AD" clId="Web-{7CC5ABFB-95D5-67F1-E68C-790CBBF0075D}" dt="2023-02-28T15:47:46.853" v="726" actId="20577"/>
          <ac:spMkLst>
            <pc:docMk/>
            <pc:sldMk cId="1581152576" sldId="842"/>
            <ac:spMk id="3" creationId="{8D619017-BD31-2184-5FFE-B5CE099A8B88}"/>
          </ac:spMkLst>
        </pc:spChg>
      </pc:sldChg>
      <pc:sldChg chg="modSp ord">
        <pc:chgData name="Maria Casas" userId="S::mcasas1@students.kennesaw.edu::0ecb6980-0437-4664-b227-829ff5d263f8" providerId="AD" clId="Web-{7CC5ABFB-95D5-67F1-E68C-790CBBF0075D}" dt="2023-02-28T15:45:57.364" v="707" actId="20577"/>
        <pc:sldMkLst>
          <pc:docMk/>
          <pc:sldMk cId="1029544717" sldId="854"/>
        </pc:sldMkLst>
        <pc:spChg chg="mod">
          <ac:chgData name="Maria Casas" userId="S::mcasas1@students.kennesaw.edu::0ecb6980-0437-4664-b227-829ff5d263f8" providerId="AD" clId="Web-{7CC5ABFB-95D5-67F1-E68C-790CBBF0075D}" dt="2023-02-28T15:45:57.364" v="707" actId="20577"/>
          <ac:spMkLst>
            <pc:docMk/>
            <pc:sldMk cId="1029544717" sldId="854"/>
            <ac:spMk id="2" creationId="{3F5A145A-2110-1EAC-4D61-F250F093BA01}"/>
          </ac:spMkLst>
        </pc:spChg>
      </pc:sldChg>
      <pc:sldChg chg="modSp">
        <pc:chgData name="Maria Casas" userId="S::mcasas1@students.kennesaw.edu::0ecb6980-0437-4664-b227-829ff5d263f8" providerId="AD" clId="Web-{7CC5ABFB-95D5-67F1-E68C-790CBBF0075D}" dt="2023-02-28T15:25:17.589" v="484" actId="20577"/>
        <pc:sldMkLst>
          <pc:docMk/>
          <pc:sldMk cId="3200401670" sldId="856"/>
        </pc:sldMkLst>
        <pc:spChg chg="mod">
          <ac:chgData name="Maria Casas" userId="S::mcasas1@students.kennesaw.edu::0ecb6980-0437-4664-b227-829ff5d263f8" providerId="AD" clId="Web-{7CC5ABFB-95D5-67F1-E68C-790CBBF0075D}" dt="2023-02-28T15:25:17.589" v="484" actId="20577"/>
          <ac:spMkLst>
            <pc:docMk/>
            <pc:sldMk cId="3200401670" sldId="856"/>
            <ac:spMk id="3" creationId="{4C1FB2DC-8580-C7CD-0D35-00D56756F3DA}"/>
          </ac:spMkLst>
        </pc:spChg>
      </pc:sldChg>
      <pc:sldChg chg="modSp">
        <pc:chgData name="Maria Casas" userId="S::mcasas1@students.kennesaw.edu::0ecb6980-0437-4664-b227-829ff5d263f8" providerId="AD" clId="Web-{7CC5ABFB-95D5-67F1-E68C-790CBBF0075D}" dt="2023-02-28T15:24:11.993" v="454" actId="20577"/>
        <pc:sldMkLst>
          <pc:docMk/>
          <pc:sldMk cId="30527950" sldId="857"/>
        </pc:sldMkLst>
        <pc:spChg chg="mod">
          <ac:chgData name="Maria Casas" userId="S::mcasas1@students.kennesaw.edu::0ecb6980-0437-4664-b227-829ff5d263f8" providerId="AD" clId="Web-{7CC5ABFB-95D5-67F1-E68C-790CBBF0075D}" dt="2023-02-28T15:24:11.993" v="454" actId="20577"/>
          <ac:spMkLst>
            <pc:docMk/>
            <pc:sldMk cId="30527950" sldId="857"/>
            <ac:spMk id="2" creationId="{254D6FA6-87F8-5531-FE98-8098EBEA8C29}"/>
          </ac:spMkLst>
        </pc:spChg>
      </pc:sldChg>
      <pc:sldChg chg="modSp">
        <pc:chgData name="Maria Casas" userId="S::mcasas1@students.kennesaw.edu::0ecb6980-0437-4664-b227-829ff5d263f8" providerId="AD" clId="Web-{7CC5ABFB-95D5-67F1-E68C-790CBBF0075D}" dt="2023-02-28T15:32:25.525" v="700" actId="20577"/>
        <pc:sldMkLst>
          <pc:docMk/>
          <pc:sldMk cId="2614723543" sldId="858"/>
        </pc:sldMkLst>
        <pc:spChg chg="mod">
          <ac:chgData name="Maria Casas" userId="S::mcasas1@students.kennesaw.edu::0ecb6980-0437-4664-b227-829ff5d263f8" providerId="AD" clId="Web-{7CC5ABFB-95D5-67F1-E68C-790CBBF0075D}" dt="2023-02-28T15:32:25.525" v="700" actId="20577"/>
          <ac:spMkLst>
            <pc:docMk/>
            <pc:sldMk cId="2614723543" sldId="858"/>
            <ac:spMk id="2" creationId="{79410688-3F7C-B944-1543-BB074D65FF02}"/>
          </ac:spMkLst>
        </pc:spChg>
      </pc:sldChg>
      <pc:sldChg chg="modSp">
        <pc:chgData name="Maria Casas" userId="S::mcasas1@students.kennesaw.edu::0ecb6980-0437-4664-b227-829ff5d263f8" providerId="AD" clId="Web-{7CC5ABFB-95D5-67F1-E68C-790CBBF0075D}" dt="2023-02-28T15:09:00.025" v="88" actId="20577"/>
        <pc:sldMkLst>
          <pc:docMk/>
          <pc:sldMk cId="4035212036" sldId="861"/>
        </pc:sldMkLst>
        <pc:spChg chg="mod">
          <ac:chgData name="Maria Casas" userId="S::mcasas1@students.kennesaw.edu::0ecb6980-0437-4664-b227-829ff5d263f8" providerId="AD" clId="Web-{7CC5ABFB-95D5-67F1-E68C-790CBBF0075D}" dt="2023-02-28T15:09:00.025" v="88" actId="20577"/>
          <ac:spMkLst>
            <pc:docMk/>
            <pc:sldMk cId="4035212036" sldId="861"/>
            <ac:spMk id="1047555" creationId="{00000000-0000-0000-0000-000000000000}"/>
          </ac:spMkLst>
        </pc:spChg>
      </pc:sldChg>
      <pc:sldChg chg="new del">
        <pc:chgData name="Maria Casas" userId="S::mcasas1@students.kennesaw.edu::0ecb6980-0437-4664-b227-829ff5d263f8" providerId="AD" clId="Web-{7CC5ABFB-95D5-67F1-E68C-790CBBF0075D}" dt="2023-02-28T15:24:39.900" v="458"/>
        <pc:sldMkLst>
          <pc:docMk/>
          <pc:sldMk cId="1373596818" sldId="866"/>
        </pc:sldMkLst>
      </pc:sldChg>
      <pc:sldChg chg="addSp delSp modSp new ord">
        <pc:chgData name="Maria Casas" userId="S::mcasas1@students.kennesaw.edu::0ecb6980-0437-4664-b227-829ff5d263f8" providerId="AD" clId="Web-{7CC5ABFB-95D5-67F1-E68C-790CBBF0075D}" dt="2023-02-28T15:26:57.155" v="530" actId="20577"/>
        <pc:sldMkLst>
          <pc:docMk/>
          <pc:sldMk cId="3383974033" sldId="866"/>
        </pc:sldMkLst>
        <pc:spChg chg="del">
          <ac:chgData name="Maria Casas" userId="S::mcasas1@students.kennesaw.edu::0ecb6980-0437-4664-b227-829ff5d263f8" providerId="AD" clId="Web-{7CC5ABFB-95D5-67F1-E68C-790CBBF0075D}" dt="2023-02-28T15:25:26.417" v="485"/>
          <ac:spMkLst>
            <pc:docMk/>
            <pc:sldMk cId="3383974033" sldId="866"/>
            <ac:spMk id="2" creationId="{87948C1A-56A9-54A3-A24D-D2EF2B176BEE}"/>
          </ac:spMkLst>
        </pc:spChg>
        <pc:spChg chg="mod">
          <ac:chgData name="Maria Casas" userId="S::mcasas1@students.kennesaw.edu::0ecb6980-0437-4664-b227-829ff5d263f8" providerId="AD" clId="Web-{7CC5ABFB-95D5-67F1-E68C-790CBBF0075D}" dt="2023-02-28T15:24:56.057" v="481" actId="20577"/>
          <ac:spMkLst>
            <pc:docMk/>
            <pc:sldMk cId="3383974033" sldId="866"/>
            <ac:spMk id="3" creationId="{2B6D6880-D71D-3351-6959-1D1ABDEE95ED}"/>
          </ac:spMkLst>
        </pc:spChg>
        <pc:spChg chg="add mod">
          <ac:chgData name="Maria Casas" userId="S::mcasas1@students.kennesaw.edu::0ecb6980-0437-4664-b227-829ff5d263f8" providerId="AD" clId="Web-{7CC5ABFB-95D5-67F1-E68C-790CBBF0075D}" dt="2023-02-28T15:26:57.155" v="530" actId="20577"/>
          <ac:spMkLst>
            <pc:docMk/>
            <pc:sldMk cId="3383974033" sldId="866"/>
            <ac:spMk id="5" creationId="{46DC47D1-E5D5-515B-1930-7187A90E9A5D}"/>
          </ac:spMkLst>
        </pc:spChg>
      </pc:sldChg>
      <pc:sldChg chg="add replId">
        <pc:chgData name="Maria Casas" userId="S::mcasas1@students.kennesaw.edu::0ecb6980-0437-4664-b227-829ff5d263f8" providerId="AD" clId="Web-{7CC5ABFB-95D5-67F1-E68C-790CBBF0075D}" dt="2023-02-28T15:47:10.804" v="708"/>
        <pc:sldMkLst>
          <pc:docMk/>
          <pc:sldMk cId="1013582256" sldId="867"/>
        </pc:sldMkLst>
      </pc:sldChg>
      <pc:sldChg chg="new del">
        <pc:chgData name="Maria Casas" userId="S::mcasas1@students.kennesaw.edu::0ecb6980-0437-4664-b227-829ff5d263f8" providerId="AD" clId="Web-{7CC5ABFB-95D5-67F1-E68C-790CBBF0075D}" dt="2023-02-28T15:47:28.821" v="713"/>
        <pc:sldMkLst>
          <pc:docMk/>
          <pc:sldMk cId="1156608841" sldId="868"/>
        </pc:sldMkLst>
      </pc:sldChg>
      <pc:sldChg chg="add del replId">
        <pc:chgData name="Maria Casas" userId="S::mcasas1@students.kennesaw.edu::0ecb6980-0437-4664-b227-829ff5d263f8" providerId="AD" clId="Web-{7CC5ABFB-95D5-67F1-E68C-790CBBF0075D}" dt="2023-02-28T15:47:19.773" v="710"/>
        <pc:sldMkLst>
          <pc:docMk/>
          <pc:sldMk cId="3926976910" sldId="868"/>
        </pc:sldMkLst>
      </pc:sldChg>
      <pc:sldChg chg="modSp add replId">
        <pc:chgData name="Maria Casas" userId="S::mcasas1@students.kennesaw.edu::0ecb6980-0437-4664-b227-829ff5d263f8" providerId="AD" clId="Web-{7CC5ABFB-95D5-67F1-E68C-790CBBF0075D}" dt="2023-02-28T15:47:53.181" v="735" actId="20577"/>
        <pc:sldMkLst>
          <pc:docMk/>
          <pc:sldMk cId="1569514007" sldId="869"/>
        </pc:sldMkLst>
        <pc:spChg chg="mod">
          <ac:chgData name="Maria Casas" userId="S::mcasas1@students.kennesaw.edu::0ecb6980-0437-4664-b227-829ff5d263f8" providerId="AD" clId="Web-{7CC5ABFB-95D5-67F1-E68C-790CBBF0075D}" dt="2023-02-28T15:47:53.181" v="735" actId="20577"/>
          <ac:spMkLst>
            <pc:docMk/>
            <pc:sldMk cId="1569514007" sldId="869"/>
            <ac:spMk id="3" creationId="{8D619017-BD31-2184-5FFE-B5CE099A8B88}"/>
          </ac:spMkLst>
        </pc:spChg>
      </pc:sldChg>
    </pc:docChg>
  </pc:docChgLst>
  <pc:docChgLst>
    <pc:chgData name="Nate Jones" userId="S::njones71@students.kennesaw.edu::87ef0a25-c510-4c76-8ec1-001ba2d44647" providerId="AD" clId="Web-{928BCAF9-21B5-4684-B117-30CB308F6018}"/>
    <pc:docChg chg="addSld modSld sldOrd">
      <pc:chgData name="Nate Jones" userId="S::njones71@students.kennesaw.edu::87ef0a25-c510-4c76-8ec1-001ba2d44647" providerId="AD" clId="Web-{928BCAF9-21B5-4684-B117-30CB308F6018}" dt="2023-03-02T01:38:31.969" v="239" actId="20577"/>
      <pc:docMkLst>
        <pc:docMk/>
      </pc:docMkLst>
      <pc:sldChg chg="modSp modNotes">
        <pc:chgData name="Nate Jones" userId="S::njones71@students.kennesaw.edu::87ef0a25-c510-4c76-8ec1-001ba2d44647" providerId="AD" clId="Web-{928BCAF9-21B5-4684-B117-30CB308F6018}" dt="2023-03-02T01:26:56.059" v="165" actId="20577"/>
        <pc:sldMkLst>
          <pc:docMk/>
          <pc:sldMk cId="89739398" sldId="875"/>
        </pc:sldMkLst>
        <pc:spChg chg="mod">
          <ac:chgData name="Nate Jones" userId="S::njones71@students.kennesaw.edu::87ef0a25-c510-4c76-8ec1-001ba2d44647" providerId="AD" clId="Web-{928BCAF9-21B5-4684-B117-30CB308F6018}" dt="2023-03-02T01:26:56.059" v="165" actId="20577"/>
          <ac:spMkLst>
            <pc:docMk/>
            <pc:sldMk cId="89739398" sldId="875"/>
            <ac:spMk id="2" creationId="{79410688-3F7C-B944-1543-BB074D65FF02}"/>
          </ac:spMkLst>
        </pc:spChg>
      </pc:sldChg>
      <pc:sldChg chg="addSp delSp modSp add ord replId">
        <pc:chgData name="Nate Jones" userId="S::njones71@students.kennesaw.edu::87ef0a25-c510-4c76-8ec1-001ba2d44647" providerId="AD" clId="Web-{928BCAF9-21B5-4684-B117-30CB308F6018}" dt="2023-03-02T01:38:31.969" v="239" actId="20577"/>
        <pc:sldMkLst>
          <pc:docMk/>
          <pc:sldMk cId="2177092713" sldId="881"/>
        </pc:sldMkLst>
        <pc:spChg chg="del">
          <ac:chgData name="Nate Jones" userId="S::njones71@students.kennesaw.edu::87ef0a25-c510-4c76-8ec1-001ba2d44647" providerId="AD" clId="Web-{928BCAF9-21B5-4684-B117-30CB308F6018}" dt="2023-03-02T01:31:30.426" v="166"/>
          <ac:spMkLst>
            <pc:docMk/>
            <pc:sldMk cId="2177092713" sldId="881"/>
            <ac:spMk id="2" creationId="{1E3DCCC1-8B91-C61D-31EF-4E977B9AEC15}"/>
          </ac:spMkLst>
        </pc:spChg>
        <pc:spChg chg="mod">
          <ac:chgData name="Nate Jones" userId="S::njones71@students.kennesaw.edu::87ef0a25-c510-4c76-8ec1-001ba2d44647" providerId="AD" clId="Web-{928BCAF9-21B5-4684-B117-30CB308F6018}" dt="2023-03-02T01:31:40.520" v="170" actId="20577"/>
          <ac:spMkLst>
            <pc:docMk/>
            <pc:sldMk cId="2177092713" sldId="881"/>
            <ac:spMk id="3" creationId="{30122082-6696-1735-1853-24EAE40DA654}"/>
          </ac:spMkLst>
        </pc:spChg>
        <pc:spChg chg="add mod">
          <ac:chgData name="Nate Jones" userId="S::njones71@students.kennesaw.edu::87ef0a25-c510-4c76-8ec1-001ba2d44647" providerId="AD" clId="Web-{928BCAF9-21B5-4684-B117-30CB308F6018}" dt="2023-03-02T01:38:31.969" v="239" actId="20577"/>
          <ac:spMkLst>
            <pc:docMk/>
            <pc:sldMk cId="2177092713" sldId="881"/>
            <ac:spMk id="5" creationId="{3A5D943E-EEE2-1AD8-3B70-2CB550B32735}"/>
          </ac:spMkLst>
        </pc:spChg>
      </pc:sldChg>
    </pc:docChg>
  </pc:docChgLst>
  <pc:docChgLst>
    <pc:chgData name="Nate Jones" userId="S::njones71@students.kennesaw.edu::87ef0a25-c510-4c76-8ec1-001ba2d44647" providerId="AD" clId="Web-{5AEDBF37-051A-4102-BFF5-39B0A04AE5CC}"/>
    <pc:docChg chg="modSld">
      <pc:chgData name="Nate Jones" userId="S::njones71@students.kennesaw.edu::87ef0a25-c510-4c76-8ec1-001ba2d44647" providerId="AD" clId="Web-{5AEDBF37-051A-4102-BFF5-39B0A04AE5CC}" dt="2023-03-14T21:35:31.753" v="0" actId="1076"/>
      <pc:docMkLst>
        <pc:docMk/>
      </pc:docMkLst>
      <pc:sldChg chg="modSp">
        <pc:chgData name="Nate Jones" userId="S::njones71@students.kennesaw.edu::87ef0a25-c510-4c76-8ec1-001ba2d44647" providerId="AD" clId="Web-{5AEDBF37-051A-4102-BFF5-39B0A04AE5CC}" dt="2023-03-14T21:35:31.753" v="0" actId="1076"/>
        <pc:sldMkLst>
          <pc:docMk/>
          <pc:sldMk cId="2177092713" sldId="881"/>
        </pc:sldMkLst>
        <pc:spChg chg="mod">
          <ac:chgData name="Nate Jones" userId="S::njones71@students.kennesaw.edu::87ef0a25-c510-4c76-8ec1-001ba2d44647" providerId="AD" clId="Web-{5AEDBF37-051A-4102-BFF5-39B0A04AE5CC}" dt="2023-03-14T21:35:31.753" v="0" actId="1076"/>
          <ac:spMkLst>
            <pc:docMk/>
            <pc:sldMk cId="2177092713" sldId="881"/>
            <ac:spMk id="10" creationId="{14AA3A8C-F967-D977-60C7-4964AE53266B}"/>
          </ac:spMkLst>
        </pc:spChg>
      </pc:sldChg>
    </pc:docChg>
  </pc:docChgLst>
  <pc:docChgLst>
    <pc:chgData name="Maria Casas" userId="S::mcasas1@students.kennesaw.edu::0ecb6980-0437-4664-b227-829ff5d263f8" providerId="AD" clId="Web-{120C87BF-BE7B-748B-8D9D-E4A866076820}"/>
    <pc:docChg chg="modSld">
      <pc:chgData name="Maria Casas" userId="S::mcasas1@students.kennesaw.edu::0ecb6980-0437-4664-b227-829ff5d263f8" providerId="AD" clId="Web-{120C87BF-BE7B-748B-8D9D-E4A866076820}" dt="2023-03-02T18:19:49.642" v="109" actId="20577"/>
      <pc:docMkLst>
        <pc:docMk/>
      </pc:docMkLst>
      <pc:sldChg chg="modSp">
        <pc:chgData name="Maria Casas" userId="S::mcasas1@students.kennesaw.edu::0ecb6980-0437-4664-b227-829ff5d263f8" providerId="AD" clId="Web-{120C87BF-BE7B-748B-8D9D-E4A866076820}" dt="2023-03-02T18:19:49.642" v="109" actId="20577"/>
        <pc:sldMkLst>
          <pc:docMk/>
          <pc:sldMk cId="1862042694" sldId="840"/>
        </pc:sldMkLst>
        <pc:spChg chg="mod">
          <ac:chgData name="Maria Casas" userId="S::mcasas1@students.kennesaw.edu::0ecb6980-0437-4664-b227-829ff5d263f8" providerId="AD" clId="Web-{120C87BF-BE7B-748B-8D9D-E4A866076820}" dt="2023-03-02T18:16:57.823" v="21" actId="20577"/>
          <ac:spMkLst>
            <pc:docMk/>
            <pc:sldMk cId="1862042694" sldId="840"/>
            <ac:spMk id="3" creationId="{096C6B22-4C0B-9E6F-62BB-29C4C778478E}"/>
          </ac:spMkLst>
        </pc:spChg>
        <pc:spChg chg="mod">
          <ac:chgData name="Maria Casas" userId="S::mcasas1@students.kennesaw.edu::0ecb6980-0437-4664-b227-829ff5d263f8" providerId="AD" clId="Web-{120C87BF-BE7B-748B-8D9D-E4A866076820}" dt="2023-03-02T18:19:49.642" v="109" actId="20577"/>
          <ac:spMkLst>
            <pc:docMk/>
            <pc:sldMk cId="1862042694" sldId="840"/>
            <ac:spMk id="6" creationId="{51804EA8-0CA6-6E45-4DFB-3F1C458B31D3}"/>
          </ac:spMkLst>
        </pc:spChg>
      </pc:sldChg>
      <pc:sldChg chg="modSp">
        <pc:chgData name="Maria Casas" userId="S::mcasas1@students.kennesaw.edu::0ecb6980-0437-4664-b227-829ff5d263f8" providerId="AD" clId="Web-{120C87BF-BE7B-748B-8D9D-E4A866076820}" dt="2023-03-02T18:15:52.805" v="0" actId="1076"/>
        <pc:sldMkLst>
          <pc:docMk/>
          <pc:sldMk cId="4202689182" sldId="873"/>
        </pc:sldMkLst>
        <pc:spChg chg="mod">
          <ac:chgData name="Maria Casas" userId="S::mcasas1@students.kennesaw.edu::0ecb6980-0437-4664-b227-829ff5d263f8" providerId="AD" clId="Web-{120C87BF-BE7B-748B-8D9D-E4A866076820}" dt="2023-03-02T18:15:52.805" v="0" actId="1076"/>
          <ac:spMkLst>
            <pc:docMk/>
            <pc:sldMk cId="4202689182" sldId="873"/>
            <ac:spMk id="3" creationId="{64FFBCB2-00FF-EFAF-DA0E-7188947D7129}"/>
          </ac:spMkLst>
        </pc:spChg>
      </pc:sldChg>
      <pc:sldChg chg="modSp">
        <pc:chgData name="Maria Casas" userId="S::mcasas1@students.kennesaw.edu::0ecb6980-0437-4664-b227-829ff5d263f8" providerId="AD" clId="Web-{120C87BF-BE7B-748B-8D9D-E4A866076820}" dt="2023-03-02T18:16:06.055" v="3" actId="20577"/>
        <pc:sldMkLst>
          <pc:docMk/>
          <pc:sldMk cId="1209057101" sldId="880"/>
        </pc:sldMkLst>
        <pc:spChg chg="mod">
          <ac:chgData name="Maria Casas" userId="S::mcasas1@students.kennesaw.edu::0ecb6980-0437-4664-b227-829ff5d263f8" providerId="AD" clId="Web-{120C87BF-BE7B-748B-8D9D-E4A866076820}" dt="2023-03-02T18:16:06.055" v="3" actId="20577"/>
          <ac:spMkLst>
            <pc:docMk/>
            <pc:sldMk cId="1209057101" sldId="880"/>
            <ac:spMk id="48" creationId="{1B98E9F9-272A-2BE7-6368-D2DF7D7216D1}"/>
          </ac:spMkLst>
        </pc:spChg>
      </pc:sldChg>
    </pc:docChg>
  </pc:docChgLst>
  <pc:docChgLst>
    <pc:chgData name="Mckaleb Harlemon" userId="S::mharlemo@students.kennesaw.edu::9398335c-53c5-40dd-a865-04b10e17195c" providerId="AD" clId="Web-{34A48A7C-A331-BB6D-7EFB-CD3B0F08E479}"/>
    <pc:docChg chg="modSld">
      <pc:chgData name="Mckaleb Harlemon" userId="S::mharlemo@students.kennesaw.edu::9398335c-53c5-40dd-a865-04b10e17195c" providerId="AD" clId="Web-{34A48A7C-A331-BB6D-7EFB-CD3B0F08E479}" dt="2023-03-03T01:29:29.605" v="3"/>
      <pc:docMkLst>
        <pc:docMk/>
      </pc:docMkLst>
      <pc:sldChg chg="modNotes">
        <pc:chgData name="Mckaleb Harlemon" userId="S::mharlemo@students.kennesaw.edu::9398335c-53c5-40dd-a865-04b10e17195c" providerId="AD" clId="Web-{34A48A7C-A331-BB6D-7EFB-CD3B0F08E479}" dt="2023-03-03T01:29:29.605" v="3"/>
        <pc:sldMkLst>
          <pc:docMk/>
          <pc:sldMk cId="2938933177" sldId="862"/>
        </pc:sldMkLst>
      </pc:sldChg>
      <pc:sldChg chg="modNotes">
        <pc:chgData name="Mckaleb Harlemon" userId="S::mharlemo@students.kennesaw.edu::9398335c-53c5-40dd-a865-04b10e17195c" providerId="AD" clId="Web-{34A48A7C-A331-BB6D-7EFB-CD3B0F08E479}" dt="2023-03-03T01:29:25.137" v="2"/>
        <pc:sldMkLst>
          <pc:docMk/>
          <pc:sldMk cId="2265204735" sldId="871"/>
        </pc:sldMkLst>
      </pc:sldChg>
    </pc:docChg>
  </pc:docChgLst>
  <pc:docChgLst>
    <pc:chgData name="Nate Jones" userId="S::njones71@students.kennesaw.edu::87ef0a25-c510-4c76-8ec1-001ba2d44647" providerId="AD" clId="Web-{6724D49D-640E-4BBE-ADB2-B1F4AAB387A8}"/>
    <pc:docChg chg="addSld delSld modSld">
      <pc:chgData name="Nate Jones" userId="S::njones71@students.kennesaw.edu::87ef0a25-c510-4c76-8ec1-001ba2d44647" providerId="AD" clId="Web-{6724D49D-640E-4BBE-ADB2-B1F4AAB387A8}" dt="2023-03-01T00:08:28.268" v="126" actId="14100"/>
      <pc:docMkLst>
        <pc:docMk/>
      </pc:docMkLst>
      <pc:sldChg chg="modSp">
        <pc:chgData name="Nate Jones" userId="S::njones71@students.kennesaw.edu::87ef0a25-c510-4c76-8ec1-001ba2d44647" providerId="AD" clId="Web-{6724D49D-640E-4BBE-ADB2-B1F4AAB387A8}" dt="2023-02-28T23:46:56.330" v="28" actId="20577"/>
        <pc:sldMkLst>
          <pc:docMk/>
          <pc:sldMk cId="3383974033" sldId="866"/>
        </pc:sldMkLst>
        <pc:spChg chg="mod">
          <ac:chgData name="Nate Jones" userId="S::njones71@students.kennesaw.edu::87ef0a25-c510-4c76-8ec1-001ba2d44647" providerId="AD" clId="Web-{6724D49D-640E-4BBE-ADB2-B1F4AAB387A8}" dt="2023-02-28T23:46:56.330" v="28" actId="20577"/>
          <ac:spMkLst>
            <pc:docMk/>
            <pc:sldMk cId="3383974033" sldId="866"/>
            <ac:spMk id="5" creationId="{46DC47D1-E5D5-515B-1930-7187A90E9A5D}"/>
          </ac:spMkLst>
        </pc:spChg>
      </pc:sldChg>
      <pc:sldChg chg="modSp">
        <pc:chgData name="Nate Jones" userId="S::njones71@students.kennesaw.edu::87ef0a25-c510-4c76-8ec1-001ba2d44647" providerId="AD" clId="Web-{6724D49D-640E-4BBE-ADB2-B1F4AAB387A8}" dt="2023-03-01T00:08:28.268" v="126" actId="14100"/>
        <pc:sldMkLst>
          <pc:docMk/>
          <pc:sldMk cId="3245176594" sldId="870"/>
        </pc:sldMkLst>
        <pc:graphicFrameChg chg="mod modGraphic">
          <ac:chgData name="Nate Jones" userId="S::njones71@students.kennesaw.edu::87ef0a25-c510-4c76-8ec1-001ba2d44647" providerId="AD" clId="Web-{6724D49D-640E-4BBE-ADB2-B1F4AAB387A8}" dt="2023-03-01T00:08:28.268" v="126" actId="14100"/>
          <ac:graphicFrameMkLst>
            <pc:docMk/>
            <pc:sldMk cId="3245176594" sldId="870"/>
            <ac:graphicFrameMk id="2" creationId="{CA5108C7-BC54-C49A-090D-B9EDBE476E8A}"/>
          </ac:graphicFrameMkLst>
        </pc:graphicFrameChg>
      </pc:sldChg>
      <pc:sldChg chg="del">
        <pc:chgData name="Nate Jones" userId="S::njones71@students.kennesaw.edu::87ef0a25-c510-4c76-8ec1-001ba2d44647" providerId="AD" clId="Web-{6724D49D-640E-4BBE-ADB2-B1F4AAB387A8}" dt="2023-02-28T23:39:05.289" v="0"/>
        <pc:sldMkLst>
          <pc:docMk/>
          <pc:sldMk cId="589135524" sldId="874"/>
        </pc:sldMkLst>
      </pc:sldChg>
      <pc:sldChg chg="modSp add replId">
        <pc:chgData name="Nate Jones" userId="S::njones71@students.kennesaw.edu::87ef0a25-c510-4c76-8ec1-001ba2d44647" providerId="AD" clId="Web-{6724D49D-640E-4BBE-ADB2-B1F4AAB387A8}" dt="2023-03-01T00:06:58.063" v="115" actId="20577"/>
        <pc:sldMkLst>
          <pc:docMk/>
          <pc:sldMk cId="89739398" sldId="875"/>
        </pc:sldMkLst>
        <pc:spChg chg="mod">
          <ac:chgData name="Nate Jones" userId="S::njones71@students.kennesaw.edu::87ef0a25-c510-4c76-8ec1-001ba2d44647" providerId="AD" clId="Web-{6724D49D-640E-4BBE-ADB2-B1F4AAB387A8}" dt="2023-03-01T00:06:58.063" v="115" actId="20577"/>
          <ac:spMkLst>
            <pc:docMk/>
            <pc:sldMk cId="89739398" sldId="875"/>
            <ac:spMk id="2" creationId="{79410688-3F7C-B944-1543-BB074D65FF02}"/>
          </ac:spMkLst>
        </pc:spChg>
        <pc:spChg chg="mod">
          <ac:chgData name="Nate Jones" userId="S::njones71@students.kennesaw.edu::87ef0a25-c510-4c76-8ec1-001ba2d44647" providerId="AD" clId="Web-{6724D49D-640E-4BBE-ADB2-B1F4AAB387A8}" dt="2023-03-01T00:04:41.248" v="55" actId="20577"/>
          <ac:spMkLst>
            <pc:docMk/>
            <pc:sldMk cId="89739398" sldId="875"/>
            <ac:spMk id="3" creationId="{E15C350B-F492-4699-C1FE-FA1F1AFE1063}"/>
          </ac:spMkLst>
        </pc:spChg>
      </pc:sldChg>
    </pc:docChg>
  </pc:docChgLst>
  <pc:docChgLst>
    <pc:chgData name="Maria Casas" userId="S::mcasas1@students.kennesaw.edu::0ecb6980-0437-4664-b227-829ff5d263f8" providerId="AD" clId="Web-{1F5F15AA-9054-1215-82E2-7659D7818714}"/>
    <pc:docChg chg="modSld">
      <pc:chgData name="Maria Casas" userId="S::mcasas1@students.kennesaw.edu::0ecb6980-0437-4664-b227-829ff5d263f8" providerId="AD" clId="Web-{1F5F15AA-9054-1215-82E2-7659D7818714}" dt="2023-02-28T18:21:05.754" v="1" actId="20577"/>
      <pc:docMkLst>
        <pc:docMk/>
      </pc:docMkLst>
      <pc:sldChg chg="modSp">
        <pc:chgData name="Maria Casas" userId="S::mcasas1@students.kennesaw.edu::0ecb6980-0437-4664-b227-829ff5d263f8" providerId="AD" clId="Web-{1F5F15AA-9054-1215-82E2-7659D7818714}" dt="2023-02-28T18:21:05.754" v="1" actId="20577"/>
        <pc:sldMkLst>
          <pc:docMk/>
          <pc:sldMk cId="3245176594" sldId="870"/>
        </pc:sldMkLst>
        <pc:spChg chg="mod">
          <ac:chgData name="Maria Casas" userId="S::mcasas1@students.kennesaw.edu::0ecb6980-0437-4664-b227-829ff5d263f8" providerId="AD" clId="Web-{1F5F15AA-9054-1215-82E2-7659D7818714}" dt="2023-02-28T18:21:05.754" v="1" actId="20577"/>
          <ac:spMkLst>
            <pc:docMk/>
            <pc:sldMk cId="3245176594" sldId="870"/>
            <ac:spMk id="5122" creationId="{00000000-0000-0000-0000-000000000000}"/>
          </ac:spMkLst>
        </pc:spChg>
      </pc:sldChg>
    </pc:docChg>
  </pc:docChgLst>
  <pc:docChgLst>
    <pc:chgData name="Nate Jones" userId="87ef0a25-c510-4c76-8ec1-001ba2d44647" providerId="ADAL" clId="{96A0EE4E-386B-4179-A3AE-7939A22BF5D2}"/>
    <pc:docChg chg="undo redo custSel addSld delSld modSld sldOrd">
      <pc:chgData name="Nate Jones" userId="87ef0a25-c510-4c76-8ec1-001ba2d44647" providerId="ADAL" clId="{96A0EE4E-386B-4179-A3AE-7939A22BF5D2}" dt="2023-03-02T22:07:15.800" v="3820"/>
      <pc:docMkLst>
        <pc:docMk/>
      </pc:docMkLst>
      <pc:sldChg chg="modSp mod modAnim modNotesTx">
        <pc:chgData name="Nate Jones" userId="87ef0a25-c510-4c76-8ec1-001ba2d44647" providerId="ADAL" clId="{96A0EE4E-386B-4179-A3AE-7939A22BF5D2}" dt="2023-03-02T22:01:22.386" v="3795"/>
        <pc:sldMkLst>
          <pc:docMk/>
          <pc:sldMk cId="1201154882" sldId="864"/>
        </pc:sldMkLst>
        <pc:spChg chg="mod">
          <ac:chgData name="Nate Jones" userId="87ef0a25-c510-4c76-8ec1-001ba2d44647" providerId="ADAL" clId="{96A0EE4E-386B-4179-A3AE-7939A22BF5D2}" dt="2023-03-02T22:00:58.269" v="3791" actId="1076"/>
          <ac:spMkLst>
            <pc:docMk/>
            <pc:sldMk cId="1201154882" sldId="864"/>
            <ac:spMk id="2" creationId="{79410688-3F7C-B944-1543-BB074D65FF02}"/>
          </ac:spMkLst>
        </pc:spChg>
      </pc:sldChg>
      <pc:sldChg chg="modSp del mod">
        <pc:chgData name="Nate Jones" userId="87ef0a25-c510-4c76-8ec1-001ba2d44647" providerId="ADAL" clId="{96A0EE4E-386B-4179-A3AE-7939A22BF5D2}" dt="2023-03-02T19:22:49.659" v="142" actId="47"/>
        <pc:sldMkLst>
          <pc:docMk/>
          <pc:sldMk cId="89739398" sldId="875"/>
        </pc:sldMkLst>
        <pc:spChg chg="mod">
          <ac:chgData name="Nate Jones" userId="87ef0a25-c510-4c76-8ec1-001ba2d44647" providerId="ADAL" clId="{96A0EE4E-386B-4179-A3AE-7939A22BF5D2}" dt="2023-03-02T19:18:38.040" v="137" actId="5793"/>
          <ac:spMkLst>
            <pc:docMk/>
            <pc:sldMk cId="89739398" sldId="875"/>
            <ac:spMk id="2" creationId="{79410688-3F7C-B944-1543-BB074D65FF02}"/>
          </ac:spMkLst>
        </pc:spChg>
      </pc:sldChg>
      <pc:sldChg chg="addSp delSp modSp mod modAnim">
        <pc:chgData name="Nate Jones" userId="87ef0a25-c510-4c76-8ec1-001ba2d44647" providerId="ADAL" clId="{96A0EE4E-386B-4179-A3AE-7939A22BF5D2}" dt="2023-03-02T20:56:59.379" v="2010"/>
        <pc:sldMkLst>
          <pc:docMk/>
          <pc:sldMk cId="2177092713" sldId="881"/>
        </pc:sldMkLst>
        <pc:spChg chg="mod topLvl">
          <ac:chgData name="Nate Jones" userId="87ef0a25-c510-4c76-8ec1-001ba2d44647" providerId="ADAL" clId="{96A0EE4E-386B-4179-A3AE-7939A22BF5D2}" dt="2023-03-02T20:53:39.662" v="1988" actId="165"/>
          <ac:spMkLst>
            <pc:docMk/>
            <pc:sldMk cId="2177092713" sldId="881"/>
            <ac:spMk id="5" creationId="{3A5D943E-EEE2-1AD8-3B70-2CB550B32735}"/>
          </ac:spMkLst>
        </pc:spChg>
        <pc:spChg chg="add mod">
          <ac:chgData name="Nate Jones" userId="87ef0a25-c510-4c76-8ec1-001ba2d44647" providerId="ADAL" clId="{96A0EE4E-386B-4179-A3AE-7939A22BF5D2}" dt="2023-03-02T19:58:18.154" v="936" actId="164"/>
          <ac:spMkLst>
            <pc:docMk/>
            <pc:sldMk cId="2177092713" sldId="881"/>
            <ac:spMk id="7" creationId="{AD50ABA7-6494-EF21-2561-C7474B6512F3}"/>
          </ac:spMkLst>
        </pc:spChg>
        <pc:spChg chg="add mod">
          <ac:chgData name="Nate Jones" userId="87ef0a25-c510-4c76-8ec1-001ba2d44647" providerId="ADAL" clId="{96A0EE4E-386B-4179-A3AE-7939A22BF5D2}" dt="2023-03-02T19:58:18.154" v="936" actId="164"/>
          <ac:spMkLst>
            <pc:docMk/>
            <pc:sldMk cId="2177092713" sldId="881"/>
            <ac:spMk id="8" creationId="{52A5B9FC-C22B-9CAE-5996-F5E5ED2B42F8}"/>
          </ac:spMkLst>
        </pc:spChg>
        <pc:spChg chg="add mod topLvl">
          <ac:chgData name="Nate Jones" userId="87ef0a25-c510-4c76-8ec1-001ba2d44647" providerId="ADAL" clId="{96A0EE4E-386B-4179-A3AE-7939A22BF5D2}" dt="2023-03-02T20:55:27.436" v="2002" actId="20577"/>
          <ac:spMkLst>
            <pc:docMk/>
            <pc:sldMk cId="2177092713" sldId="881"/>
            <ac:spMk id="10" creationId="{14AA3A8C-F967-D977-60C7-4964AE53266B}"/>
          </ac:spMkLst>
        </pc:spChg>
        <pc:grpChg chg="add del mod">
          <ac:chgData name="Nate Jones" userId="87ef0a25-c510-4c76-8ec1-001ba2d44647" providerId="ADAL" clId="{96A0EE4E-386B-4179-A3AE-7939A22BF5D2}" dt="2023-03-02T20:53:22.407" v="1975" actId="478"/>
          <ac:grpSpMkLst>
            <pc:docMk/>
            <pc:sldMk cId="2177092713" sldId="881"/>
            <ac:grpSpMk id="9" creationId="{C1405CAE-1287-EF31-4C3E-303BC5D3EDAE}"/>
          </ac:grpSpMkLst>
        </pc:grpChg>
        <pc:grpChg chg="add del mod">
          <ac:chgData name="Nate Jones" userId="87ef0a25-c510-4c76-8ec1-001ba2d44647" providerId="ADAL" clId="{96A0EE4E-386B-4179-A3AE-7939A22BF5D2}" dt="2023-03-02T20:53:39.662" v="1988" actId="165"/>
          <ac:grpSpMkLst>
            <pc:docMk/>
            <pc:sldMk cId="2177092713" sldId="881"/>
            <ac:grpSpMk id="11" creationId="{9C46854A-DDBC-FAD1-03FA-194132771D9E}"/>
          </ac:grpSpMkLst>
        </pc:grpChg>
        <pc:picChg chg="add mod modCrop">
          <ac:chgData name="Nate Jones" userId="87ef0a25-c510-4c76-8ec1-001ba2d44647" providerId="ADAL" clId="{96A0EE4E-386B-4179-A3AE-7939A22BF5D2}" dt="2023-03-02T19:58:18.154" v="936" actId="164"/>
          <ac:picMkLst>
            <pc:docMk/>
            <pc:sldMk cId="2177092713" sldId="881"/>
            <ac:picMk id="6" creationId="{851E1D92-9411-C02A-B2E7-D391074F96DA}"/>
          </ac:picMkLst>
        </pc:picChg>
      </pc:sldChg>
      <pc:sldChg chg="addSp delSp modSp add mod ord">
        <pc:chgData name="Nate Jones" userId="87ef0a25-c510-4c76-8ec1-001ba2d44647" providerId="ADAL" clId="{96A0EE4E-386B-4179-A3AE-7939A22BF5D2}" dt="2023-03-02T22:07:15.800" v="3820"/>
        <pc:sldMkLst>
          <pc:docMk/>
          <pc:sldMk cId="2862140327" sldId="884"/>
        </pc:sldMkLst>
        <pc:spChg chg="mod">
          <ac:chgData name="Nate Jones" userId="87ef0a25-c510-4c76-8ec1-001ba2d44647" providerId="ADAL" clId="{96A0EE4E-386B-4179-A3AE-7939A22BF5D2}" dt="2023-03-02T22:07:07.991" v="3818" actId="20577"/>
          <ac:spMkLst>
            <pc:docMk/>
            <pc:sldMk cId="2862140327" sldId="884"/>
            <ac:spMk id="3" creationId="{30122082-6696-1735-1853-24EAE40DA654}"/>
          </ac:spMkLst>
        </pc:spChg>
        <pc:spChg chg="del mod">
          <ac:chgData name="Nate Jones" userId="87ef0a25-c510-4c76-8ec1-001ba2d44647" providerId="ADAL" clId="{96A0EE4E-386B-4179-A3AE-7939A22BF5D2}" dt="2023-03-02T19:30:15.765" v="204" actId="478"/>
          <ac:spMkLst>
            <pc:docMk/>
            <pc:sldMk cId="2862140327" sldId="884"/>
            <ac:spMk id="5" creationId="{3A5D943E-EEE2-1AD8-3B70-2CB550B32735}"/>
          </ac:spMkLst>
        </pc:spChg>
        <pc:spChg chg="add mod topLvl">
          <ac:chgData name="Nate Jones" userId="87ef0a25-c510-4c76-8ec1-001ba2d44647" providerId="ADAL" clId="{96A0EE4E-386B-4179-A3AE-7939A22BF5D2}" dt="2023-03-02T21:48:53.156" v="3091" actId="1037"/>
          <ac:spMkLst>
            <pc:docMk/>
            <pc:sldMk cId="2862140327" sldId="884"/>
            <ac:spMk id="7" creationId="{CFA44B9A-6F60-EE12-FC81-79027E634065}"/>
          </ac:spMkLst>
        </pc:spChg>
        <pc:spChg chg="add mod topLvl">
          <ac:chgData name="Nate Jones" userId="87ef0a25-c510-4c76-8ec1-001ba2d44647" providerId="ADAL" clId="{96A0EE4E-386B-4179-A3AE-7939A22BF5D2}" dt="2023-03-02T21:48:58.831" v="3092" actId="1038"/>
          <ac:spMkLst>
            <pc:docMk/>
            <pc:sldMk cId="2862140327" sldId="884"/>
            <ac:spMk id="8" creationId="{D4A64694-3267-187D-F6B7-8C06319EC784}"/>
          </ac:spMkLst>
        </pc:spChg>
        <pc:spChg chg="add mod topLvl">
          <ac:chgData name="Nate Jones" userId="87ef0a25-c510-4c76-8ec1-001ba2d44647" providerId="ADAL" clId="{96A0EE4E-386B-4179-A3AE-7939A22BF5D2}" dt="2023-03-02T21:48:24.692" v="3071" actId="1036"/>
          <ac:spMkLst>
            <pc:docMk/>
            <pc:sldMk cId="2862140327" sldId="884"/>
            <ac:spMk id="9" creationId="{A9232122-4A90-D426-9792-88C76F2D0D46}"/>
          </ac:spMkLst>
        </pc:spChg>
        <pc:spChg chg="add mod topLvl">
          <ac:chgData name="Nate Jones" userId="87ef0a25-c510-4c76-8ec1-001ba2d44647" providerId="ADAL" clId="{96A0EE4E-386B-4179-A3AE-7939A22BF5D2}" dt="2023-03-02T21:48:24.692" v="3071" actId="1036"/>
          <ac:spMkLst>
            <pc:docMk/>
            <pc:sldMk cId="2862140327" sldId="884"/>
            <ac:spMk id="10" creationId="{9A5FF81C-98EA-EBD3-4793-E29E1E9692EA}"/>
          </ac:spMkLst>
        </pc:spChg>
        <pc:spChg chg="add mod">
          <ac:chgData name="Nate Jones" userId="87ef0a25-c510-4c76-8ec1-001ba2d44647" providerId="ADAL" clId="{96A0EE4E-386B-4179-A3AE-7939A22BF5D2}" dt="2023-03-02T19:51:53.092" v="615" actId="164"/>
          <ac:spMkLst>
            <pc:docMk/>
            <pc:sldMk cId="2862140327" sldId="884"/>
            <ac:spMk id="12" creationId="{9A9A201A-F373-5881-272E-7AB38DDACFEF}"/>
          </ac:spMkLst>
        </pc:spChg>
        <pc:spChg chg="add mod">
          <ac:chgData name="Nate Jones" userId="87ef0a25-c510-4c76-8ec1-001ba2d44647" providerId="ADAL" clId="{96A0EE4E-386B-4179-A3AE-7939A22BF5D2}" dt="2023-03-02T19:51:53.092" v="615" actId="164"/>
          <ac:spMkLst>
            <pc:docMk/>
            <pc:sldMk cId="2862140327" sldId="884"/>
            <ac:spMk id="13" creationId="{434C2E75-F959-01BA-7FC3-B61A360683AD}"/>
          </ac:spMkLst>
        </pc:spChg>
        <pc:spChg chg="add mod">
          <ac:chgData name="Nate Jones" userId="87ef0a25-c510-4c76-8ec1-001ba2d44647" providerId="ADAL" clId="{96A0EE4E-386B-4179-A3AE-7939A22BF5D2}" dt="2023-03-02T19:51:53.092" v="615" actId="164"/>
          <ac:spMkLst>
            <pc:docMk/>
            <pc:sldMk cId="2862140327" sldId="884"/>
            <ac:spMk id="14" creationId="{1443C5D7-DD29-9672-8110-A84EFAB965FF}"/>
          </ac:spMkLst>
        </pc:spChg>
        <pc:spChg chg="add mod">
          <ac:chgData name="Nate Jones" userId="87ef0a25-c510-4c76-8ec1-001ba2d44647" providerId="ADAL" clId="{96A0EE4E-386B-4179-A3AE-7939A22BF5D2}" dt="2023-03-02T19:51:53.092" v="615" actId="164"/>
          <ac:spMkLst>
            <pc:docMk/>
            <pc:sldMk cId="2862140327" sldId="884"/>
            <ac:spMk id="15" creationId="{2B8CB1A2-4BD2-3DCD-B5AE-A3C7CE17A630}"/>
          </ac:spMkLst>
        </pc:spChg>
        <pc:spChg chg="add mod">
          <ac:chgData name="Nate Jones" userId="87ef0a25-c510-4c76-8ec1-001ba2d44647" providerId="ADAL" clId="{96A0EE4E-386B-4179-A3AE-7939A22BF5D2}" dt="2023-03-02T19:51:53.092" v="615" actId="164"/>
          <ac:spMkLst>
            <pc:docMk/>
            <pc:sldMk cId="2862140327" sldId="884"/>
            <ac:spMk id="16" creationId="{E25B1958-1134-C001-574F-4C30D039FAC4}"/>
          </ac:spMkLst>
        </pc:spChg>
        <pc:spChg chg="add mod">
          <ac:chgData name="Nate Jones" userId="87ef0a25-c510-4c76-8ec1-001ba2d44647" providerId="ADAL" clId="{96A0EE4E-386B-4179-A3AE-7939A22BF5D2}" dt="2023-03-02T21:47:54.540" v="3049" actId="21"/>
          <ac:spMkLst>
            <pc:docMk/>
            <pc:sldMk cId="2862140327" sldId="884"/>
            <ac:spMk id="17" creationId="{50F7EEE8-04A8-FAA4-FF4F-A3232DCC95B8}"/>
          </ac:spMkLst>
        </pc:spChg>
        <pc:spChg chg="add del mod">
          <ac:chgData name="Nate Jones" userId="87ef0a25-c510-4c76-8ec1-001ba2d44647" providerId="ADAL" clId="{96A0EE4E-386B-4179-A3AE-7939A22BF5D2}" dt="2023-03-02T19:55:28.933" v="824" actId="478"/>
          <ac:spMkLst>
            <pc:docMk/>
            <pc:sldMk cId="2862140327" sldId="884"/>
            <ac:spMk id="19" creationId="{E412E828-D551-566D-F2A7-BC53AB835BB9}"/>
          </ac:spMkLst>
        </pc:spChg>
        <pc:spChg chg="add del mod">
          <ac:chgData name="Nate Jones" userId="87ef0a25-c510-4c76-8ec1-001ba2d44647" providerId="ADAL" clId="{96A0EE4E-386B-4179-A3AE-7939A22BF5D2}" dt="2023-03-02T19:55:24.034" v="822"/>
          <ac:spMkLst>
            <pc:docMk/>
            <pc:sldMk cId="2862140327" sldId="884"/>
            <ac:spMk id="20" creationId="{30A23E14-BF0A-284E-DE8C-B2081AFF105F}"/>
          </ac:spMkLst>
        </pc:spChg>
        <pc:grpChg chg="add del mod">
          <ac:chgData name="Nate Jones" userId="87ef0a25-c510-4c76-8ec1-001ba2d44647" providerId="ADAL" clId="{96A0EE4E-386B-4179-A3AE-7939A22BF5D2}" dt="2023-03-02T19:49:54.792" v="533" actId="165"/>
          <ac:grpSpMkLst>
            <pc:docMk/>
            <pc:sldMk cId="2862140327" sldId="884"/>
            <ac:grpSpMk id="11" creationId="{AE3EE308-05AA-558C-CE3C-64D137F170B2}"/>
          </ac:grpSpMkLst>
        </pc:grpChg>
        <pc:grpChg chg="add mod">
          <ac:chgData name="Nate Jones" userId="87ef0a25-c510-4c76-8ec1-001ba2d44647" providerId="ADAL" clId="{96A0EE4E-386B-4179-A3AE-7939A22BF5D2}" dt="2023-03-02T21:48:10.411" v="3064" actId="1036"/>
          <ac:grpSpMkLst>
            <pc:docMk/>
            <pc:sldMk cId="2862140327" sldId="884"/>
            <ac:grpSpMk id="18" creationId="{61B70DEC-9BAB-FBA7-A642-B6DB1102FDAB}"/>
          </ac:grpSpMkLst>
        </pc:grpChg>
        <pc:picChg chg="add mod topLvl modCrop">
          <ac:chgData name="Nate Jones" userId="87ef0a25-c510-4c76-8ec1-001ba2d44647" providerId="ADAL" clId="{96A0EE4E-386B-4179-A3AE-7939A22BF5D2}" dt="2023-03-02T19:51:53.092" v="615" actId="164"/>
          <ac:picMkLst>
            <pc:docMk/>
            <pc:sldMk cId="2862140327" sldId="884"/>
            <ac:picMk id="6" creationId="{DEC11DC7-A775-05D3-6009-D72EC933BCF3}"/>
          </ac:picMkLst>
        </pc:picChg>
      </pc:sldChg>
      <pc:sldChg chg="addSp delSp modSp add del mod">
        <pc:chgData name="Nate Jones" userId="87ef0a25-c510-4c76-8ec1-001ba2d44647" providerId="ADAL" clId="{96A0EE4E-386B-4179-A3AE-7939A22BF5D2}" dt="2023-03-02T21:02:17.123" v="2132" actId="47"/>
        <pc:sldMkLst>
          <pc:docMk/>
          <pc:sldMk cId="822000311" sldId="885"/>
        </pc:sldMkLst>
        <pc:spChg chg="mod">
          <ac:chgData name="Nate Jones" userId="87ef0a25-c510-4c76-8ec1-001ba2d44647" providerId="ADAL" clId="{96A0EE4E-386B-4179-A3AE-7939A22BF5D2}" dt="2023-03-02T20:31:48.014" v="1270"/>
          <ac:spMkLst>
            <pc:docMk/>
            <pc:sldMk cId="822000311" sldId="885"/>
            <ac:spMk id="11" creationId="{E6EAB55B-C96F-21A2-793C-F06BB3A5E213}"/>
          </ac:spMkLst>
        </pc:spChg>
        <pc:spChg chg="mod">
          <ac:chgData name="Nate Jones" userId="87ef0a25-c510-4c76-8ec1-001ba2d44647" providerId="ADAL" clId="{96A0EE4E-386B-4179-A3AE-7939A22BF5D2}" dt="2023-03-02T20:29:50.720" v="1269" actId="33524"/>
          <ac:spMkLst>
            <pc:docMk/>
            <pc:sldMk cId="822000311" sldId="885"/>
            <ac:spMk id="19" creationId="{E412E828-D551-566D-F2A7-BC53AB835BB9}"/>
          </ac:spMkLst>
        </pc:spChg>
        <pc:spChg chg="mod">
          <ac:chgData name="Nate Jones" userId="87ef0a25-c510-4c76-8ec1-001ba2d44647" providerId="ADAL" clId="{96A0EE4E-386B-4179-A3AE-7939A22BF5D2}" dt="2023-03-02T20:31:48.014" v="1270"/>
          <ac:spMkLst>
            <pc:docMk/>
            <pc:sldMk cId="822000311" sldId="885"/>
            <ac:spMk id="20" creationId="{C2DD8E84-45B9-4390-DD01-DACB4D08908D}"/>
          </ac:spMkLst>
        </pc:spChg>
        <pc:spChg chg="mod">
          <ac:chgData name="Nate Jones" userId="87ef0a25-c510-4c76-8ec1-001ba2d44647" providerId="ADAL" clId="{96A0EE4E-386B-4179-A3AE-7939A22BF5D2}" dt="2023-03-02T20:31:48.014" v="1270"/>
          <ac:spMkLst>
            <pc:docMk/>
            <pc:sldMk cId="822000311" sldId="885"/>
            <ac:spMk id="21" creationId="{E2B126EC-D47D-9CA7-237D-C6C5F4C4B39F}"/>
          </ac:spMkLst>
        </pc:spChg>
        <pc:spChg chg="mod">
          <ac:chgData name="Nate Jones" userId="87ef0a25-c510-4c76-8ec1-001ba2d44647" providerId="ADAL" clId="{96A0EE4E-386B-4179-A3AE-7939A22BF5D2}" dt="2023-03-02T20:31:48.014" v="1270"/>
          <ac:spMkLst>
            <pc:docMk/>
            <pc:sldMk cId="822000311" sldId="885"/>
            <ac:spMk id="22" creationId="{F06ED781-6530-FEAB-4449-E942207637B1}"/>
          </ac:spMkLst>
        </pc:spChg>
        <pc:spChg chg="mod">
          <ac:chgData name="Nate Jones" userId="87ef0a25-c510-4c76-8ec1-001ba2d44647" providerId="ADAL" clId="{96A0EE4E-386B-4179-A3AE-7939A22BF5D2}" dt="2023-03-02T20:31:48.014" v="1270"/>
          <ac:spMkLst>
            <pc:docMk/>
            <pc:sldMk cId="822000311" sldId="885"/>
            <ac:spMk id="23" creationId="{68A9459B-218C-BED3-F100-383924B7D9B4}"/>
          </ac:spMkLst>
        </pc:spChg>
        <pc:spChg chg="mod">
          <ac:chgData name="Nate Jones" userId="87ef0a25-c510-4c76-8ec1-001ba2d44647" providerId="ADAL" clId="{96A0EE4E-386B-4179-A3AE-7939A22BF5D2}" dt="2023-03-02T20:31:48.014" v="1270"/>
          <ac:spMkLst>
            <pc:docMk/>
            <pc:sldMk cId="822000311" sldId="885"/>
            <ac:spMk id="24" creationId="{9516754B-0AB8-14F1-3ECA-F30037D2576E}"/>
          </ac:spMkLst>
        </pc:spChg>
        <pc:spChg chg="mod">
          <ac:chgData name="Nate Jones" userId="87ef0a25-c510-4c76-8ec1-001ba2d44647" providerId="ADAL" clId="{96A0EE4E-386B-4179-A3AE-7939A22BF5D2}" dt="2023-03-02T20:31:48.014" v="1270"/>
          <ac:spMkLst>
            <pc:docMk/>
            <pc:sldMk cId="822000311" sldId="885"/>
            <ac:spMk id="25" creationId="{A383CC3C-7356-58A0-AA4A-11F47FE23163}"/>
          </ac:spMkLst>
        </pc:spChg>
        <pc:spChg chg="mod">
          <ac:chgData name="Nate Jones" userId="87ef0a25-c510-4c76-8ec1-001ba2d44647" providerId="ADAL" clId="{96A0EE4E-386B-4179-A3AE-7939A22BF5D2}" dt="2023-03-02T20:31:48.014" v="1270"/>
          <ac:spMkLst>
            <pc:docMk/>
            <pc:sldMk cId="822000311" sldId="885"/>
            <ac:spMk id="26" creationId="{C4C51FD4-0B92-D753-FBAB-B50591C34204}"/>
          </ac:spMkLst>
        </pc:spChg>
        <pc:spChg chg="mod">
          <ac:chgData name="Nate Jones" userId="87ef0a25-c510-4c76-8ec1-001ba2d44647" providerId="ADAL" clId="{96A0EE4E-386B-4179-A3AE-7939A22BF5D2}" dt="2023-03-02T20:31:48.014" v="1270"/>
          <ac:spMkLst>
            <pc:docMk/>
            <pc:sldMk cId="822000311" sldId="885"/>
            <ac:spMk id="27" creationId="{3D9A87A4-AEC7-E217-24D4-A99A135400BA}"/>
          </ac:spMkLst>
        </pc:spChg>
        <pc:spChg chg="mod">
          <ac:chgData name="Nate Jones" userId="87ef0a25-c510-4c76-8ec1-001ba2d44647" providerId="ADAL" clId="{96A0EE4E-386B-4179-A3AE-7939A22BF5D2}" dt="2023-03-02T20:31:48.014" v="1270"/>
          <ac:spMkLst>
            <pc:docMk/>
            <pc:sldMk cId="822000311" sldId="885"/>
            <ac:spMk id="28" creationId="{CE0D5C52-D901-937B-16F9-BD7BE2BCD7A0}"/>
          </ac:spMkLst>
        </pc:spChg>
        <pc:grpChg chg="add del mod">
          <ac:chgData name="Nate Jones" userId="87ef0a25-c510-4c76-8ec1-001ba2d44647" providerId="ADAL" clId="{96A0EE4E-386B-4179-A3AE-7939A22BF5D2}" dt="2023-03-02T20:31:51.517" v="1271" actId="478"/>
          <ac:grpSpMkLst>
            <pc:docMk/>
            <pc:sldMk cId="822000311" sldId="885"/>
            <ac:grpSpMk id="2" creationId="{C4209527-271E-ED2E-E8B3-DFEC3697E090}"/>
          </ac:grpSpMkLst>
        </pc:grpChg>
        <pc:grpChg chg="mod">
          <ac:chgData name="Nate Jones" userId="87ef0a25-c510-4c76-8ec1-001ba2d44647" providerId="ADAL" clId="{96A0EE4E-386B-4179-A3AE-7939A22BF5D2}" dt="2023-03-02T20:19:29.068" v="1034" actId="1038"/>
          <ac:grpSpMkLst>
            <pc:docMk/>
            <pc:sldMk cId="822000311" sldId="885"/>
            <ac:grpSpMk id="18" creationId="{61B70DEC-9BAB-FBA7-A642-B6DB1102FDAB}"/>
          </ac:grpSpMkLst>
        </pc:grpChg>
        <pc:picChg chg="mod">
          <ac:chgData name="Nate Jones" userId="87ef0a25-c510-4c76-8ec1-001ba2d44647" providerId="ADAL" clId="{96A0EE4E-386B-4179-A3AE-7939A22BF5D2}" dt="2023-03-02T20:31:48.014" v="1270"/>
          <ac:picMkLst>
            <pc:docMk/>
            <pc:sldMk cId="822000311" sldId="885"/>
            <ac:picMk id="5" creationId="{8226C7B1-E0B3-9D3B-AA62-FBF4DA9D4933}"/>
          </ac:picMkLst>
        </pc:picChg>
      </pc:sldChg>
      <pc:sldChg chg="addSp delSp modSp add mod modAnim modNotesTx">
        <pc:chgData name="Nate Jones" userId="87ef0a25-c510-4c76-8ec1-001ba2d44647" providerId="ADAL" clId="{96A0EE4E-386B-4179-A3AE-7939A22BF5D2}" dt="2023-03-02T21:51:01.129" v="3279" actId="20577"/>
        <pc:sldMkLst>
          <pc:docMk/>
          <pc:sldMk cId="703287205" sldId="887"/>
        </pc:sldMkLst>
        <pc:spChg chg="mod">
          <ac:chgData name="Nate Jones" userId="87ef0a25-c510-4c76-8ec1-001ba2d44647" providerId="ADAL" clId="{96A0EE4E-386B-4179-A3AE-7939A22BF5D2}" dt="2023-03-02T21:07:50.413" v="2254" actId="20577"/>
          <ac:spMkLst>
            <pc:docMk/>
            <pc:sldMk cId="703287205" sldId="887"/>
            <ac:spMk id="3" creationId="{30122082-6696-1735-1853-24EAE40DA654}"/>
          </ac:spMkLst>
        </pc:spChg>
        <pc:spChg chg="add mod">
          <ac:chgData name="Nate Jones" userId="87ef0a25-c510-4c76-8ec1-001ba2d44647" providerId="ADAL" clId="{96A0EE4E-386B-4179-A3AE-7939A22BF5D2}" dt="2023-03-02T21:07:21.750" v="2240" actId="164"/>
          <ac:spMkLst>
            <pc:docMk/>
            <pc:sldMk cId="703287205" sldId="887"/>
            <ac:spMk id="11" creationId="{9BD319BA-1D99-E1D1-5DCA-9026132F0894}"/>
          </ac:spMkLst>
        </pc:spChg>
        <pc:spChg chg="mod">
          <ac:chgData name="Nate Jones" userId="87ef0a25-c510-4c76-8ec1-001ba2d44647" providerId="ADAL" clId="{96A0EE4E-386B-4179-A3AE-7939A22BF5D2}" dt="2023-03-02T21:39:18.093" v="2629" actId="20577"/>
          <ac:spMkLst>
            <pc:docMk/>
            <pc:sldMk cId="703287205" sldId="887"/>
            <ac:spMk id="19" creationId="{E412E828-D551-566D-F2A7-BC53AB835BB9}"/>
          </ac:spMkLst>
        </pc:spChg>
        <pc:spChg chg="add mod">
          <ac:chgData name="Nate Jones" userId="87ef0a25-c510-4c76-8ec1-001ba2d44647" providerId="ADAL" clId="{96A0EE4E-386B-4179-A3AE-7939A22BF5D2}" dt="2023-03-02T21:07:21.750" v="2240" actId="164"/>
          <ac:spMkLst>
            <pc:docMk/>
            <pc:sldMk cId="703287205" sldId="887"/>
            <ac:spMk id="20" creationId="{CE9BAF39-6161-F070-14F7-3D6E69FBAB39}"/>
          </ac:spMkLst>
        </pc:spChg>
        <pc:spChg chg="add mod">
          <ac:chgData name="Nate Jones" userId="87ef0a25-c510-4c76-8ec1-001ba2d44647" providerId="ADAL" clId="{96A0EE4E-386B-4179-A3AE-7939A22BF5D2}" dt="2023-03-02T21:07:21.750" v="2240" actId="164"/>
          <ac:spMkLst>
            <pc:docMk/>
            <pc:sldMk cId="703287205" sldId="887"/>
            <ac:spMk id="21" creationId="{4CFDD7D3-F637-3686-D52F-69E01F6C76A3}"/>
          </ac:spMkLst>
        </pc:spChg>
        <pc:spChg chg="add mod">
          <ac:chgData name="Nate Jones" userId="87ef0a25-c510-4c76-8ec1-001ba2d44647" providerId="ADAL" clId="{96A0EE4E-386B-4179-A3AE-7939A22BF5D2}" dt="2023-03-02T21:07:21.750" v="2240" actId="164"/>
          <ac:spMkLst>
            <pc:docMk/>
            <pc:sldMk cId="703287205" sldId="887"/>
            <ac:spMk id="22" creationId="{BC8C9FA0-A44D-A28A-ECF7-3CF96C316DE7}"/>
          </ac:spMkLst>
        </pc:spChg>
        <pc:spChg chg="add mod">
          <ac:chgData name="Nate Jones" userId="87ef0a25-c510-4c76-8ec1-001ba2d44647" providerId="ADAL" clId="{96A0EE4E-386B-4179-A3AE-7939A22BF5D2}" dt="2023-03-02T21:07:21.750" v="2240" actId="164"/>
          <ac:spMkLst>
            <pc:docMk/>
            <pc:sldMk cId="703287205" sldId="887"/>
            <ac:spMk id="23" creationId="{0EEF7E46-FC1F-4F35-BC91-54FFB0B386A2}"/>
          </ac:spMkLst>
        </pc:spChg>
        <pc:spChg chg="add mod">
          <ac:chgData name="Nate Jones" userId="87ef0a25-c510-4c76-8ec1-001ba2d44647" providerId="ADAL" clId="{96A0EE4E-386B-4179-A3AE-7939A22BF5D2}" dt="2023-03-02T21:07:21.750" v="2240" actId="164"/>
          <ac:spMkLst>
            <pc:docMk/>
            <pc:sldMk cId="703287205" sldId="887"/>
            <ac:spMk id="24" creationId="{789CFF63-9909-1BF3-C736-B5928ABD4824}"/>
          </ac:spMkLst>
        </pc:spChg>
        <pc:spChg chg="add mod">
          <ac:chgData name="Nate Jones" userId="87ef0a25-c510-4c76-8ec1-001ba2d44647" providerId="ADAL" clId="{96A0EE4E-386B-4179-A3AE-7939A22BF5D2}" dt="2023-03-02T21:07:21.750" v="2240" actId="164"/>
          <ac:spMkLst>
            <pc:docMk/>
            <pc:sldMk cId="703287205" sldId="887"/>
            <ac:spMk id="25" creationId="{8E993A74-5B8D-8C85-E180-C700D6F195B6}"/>
          </ac:spMkLst>
        </pc:spChg>
        <pc:spChg chg="add mod">
          <ac:chgData name="Nate Jones" userId="87ef0a25-c510-4c76-8ec1-001ba2d44647" providerId="ADAL" clId="{96A0EE4E-386B-4179-A3AE-7939A22BF5D2}" dt="2023-03-02T21:07:21.750" v="2240" actId="164"/>
          <ac:spMkLst>
            <pc:docMk/>
            <pc:sldMk cId="703287205" sldId="887"/>
            <ac:spMk id="26" creationId="{C8CBE5E2-AD55-D7DE-604E-57F1763B4620}"/>
          </ac:spMkLst>
        </pc:spChg>
        <pc:spChg chg="add mod">
          <ac:chgData name="Nate Jones" userId="87ef0a25-c510-4c76-8ec1-001ba2d44647" providerId="ADAL" clId="{96A0EE4E-386B-4179-A3AE-7939A22BF5D2}" dt="2023-03-02T21:07:21.750" v="2240" actId="164"/>
          <ac:spMkLst>
            <pc:docMk/>
            <pc:sldMk cId="703287205" sldId="887"/>
            <ac:spMk id="27" creationId="{E43EB1DB-8908-097B-D229-4EED6EEEEC59}"/>
          </ac:spMkLst>
        </pc:spChg>
        <pc:spChg chg="add mod">
          <ac:chgData name="Nate Jones" userId="87ef0a25-c510-4c76-8ec1-001ba2d44647" providerId="ADAL" clId="{96A0EE4E-386B-4179-A3AE-7939A22BF5D2}" dt="2023-03-02T21:07:21.750" v="2240" actId="164"/>
          <ac:spMkLst>
            <pc:docMk/>
            <pc:sldMk cId="703287205" sldId="887"/>
            <ac:spMk id="28" creationId="{C23A91FF-E969-C2F8-7F09-6132AF2398A2}"/>
          </ac:spMkLst>
        </pc:spChg>
        <pc:spChg chg="add mod">
          <ac:chgData name="Nate Jones" userId="87ef0a25-c510-4c76-8ec1-001ba2d44647" providerId="ADAL" clId="{96A0EE4E-386B-4179-A3AE-7939A22BF5D2}" dt="2023-03-02T21:07:21.750" v="2240" actId="164"/>
          <ac:spMkLst>
            <pc:docMk/>
            <pc:sldMk cId="703287205" sldId="887"/>
            <ac:spMk id="29" creationId="{1BB21CC9-0C13-056F-1F51-1D287B39844F}"/>
          </ac:spMkLst>
        </pc:spChg>
        <pc:spChg chg="add mod">
          <ac:chgData name="Nate Jones" userId="87ef0a25-c510-4c76-8ec1-001ba2d44647" providerId="ADAL" clId="{96A0EE4E-386B-4179-A3AE-7939A22BF5D2}" dt="2023-03-02T21:07:21.750" v="2240" actId="164"/>
          <ac:spMkLst>
            <pc:docMk/>
            <pc:sldMk cId="703287205" sldId="887"/>
            <ac:spMk id="30" creationId="{FC338892-72DC-1D17-A88E-1BF11937846F}"/>
          </ac:spMkLst>
        </pc:spChg>
        <pc:spChg chg="add mod">
          <ac:chgData name="Nate Jones" userId="87ef0a25-c510-4c76-8ec1-001ba2d44647" providerId="ADAL" clId="{96A0EE4E-386B-4179-A3AE-7939A22BF5D2}" dt="2023-03-02T21:07:21.750" v="2240" actId="164"/>
          <ac:spMkLst>
            <pc:docMk/>
            <pc:sldMk cId="703287205" sldId="887"/>
            <ac:spMk id="31" creationId="{95C52E14-FD4B-ACB2-D056-125C0AD24085}"/>
          </ac:spMkLst>
        </pc:spChg>
        <pc:spChg chg="add mod">
          <ac:chgData name="Nate Jones" userId="87ef0a25-c510-4c76-8ec1-001ba2d44647" providerId="ADAL" clId="{96A0EE4E-386B-4179-A3AE-7939A22BF5D2}" dt="2023-03-02T21:07:21.750" v="2240" actId="164"/>
          <ac:spMkLst>
            <pc:docMk/>
            <pc:sldMk cId="703287205" sldId="887"/>
            <ac:spMk id="32" creationId="{C05BF4C7-45B6-5AEA-C454-878E5D59268C}"/>
          </ac:spMkLst>
        </pc:spChg>
        <pc:spChg chg="add mod">
          <ac:chgData name="Nate Jones" userId="87ef0a25-c510-4c76-8ec1-001ba2d44647" providerId="ADAL" clId="{96A0EE4E-386B-4179-A3AE-7939A22BF5D2}" dt="2023-03-02T21:07:21.750" v="2240" actId="164"/>
          <ac:spMkLst>
            <pc:docMk/>
            <pc:sldMk cId="703287205" sldId="887"/>
            <ac:spMk id="33" creationId="{00AB8D29-F28D-C542-4A89-F8A5D37F8E5B}"/>
          </ac:spMkLst>
        </pc:spChg>
        <pc:spChg chg="add mod">
          <ac:chgData name="Nate Jones" userId="87ef0a25-c510-4c76-8ec1-001ba2d44647" providerId="ADAL" clId="{96A0EE4E-386B-4179-A3AE-7939A22BF5D2}" dt="2023-03-02T21:07:21.750" v="2240" actId="164"/>
          <ac:spMkLst>
            <pc:docMk/>
            <pc:sldMk cId="703287205" sldId="887"/>
            <ac:spMk id="34" creationId="{D67E5872-779D-7C9A-7598-5A44CFF8367D}"/>
          </ac:spMkLst>
        </pc:spChg>
        <pc:spChg chg="add mod">
          <ac:chgData name="Nate Jones" userId="87ef0a25-c510-4c76-8ec1-001ba2d44647" providerId="ADAL" clId="{96A0EE4E-386B-4179-A3AE-7939A22BF5D2}" dt="2023-03-02T21:07:21.750" v="2240" actId="164"/>
          <ac:spMkLst>
            <pc:docMk/>
            <pc:sldMk cId="703287205" sldId="887"/>
            <ac:spMk id="35" creationId="{5C19E7DD-DFF2-30FB-2EF5-6C9CC4CBDE77}"/>
          </ac:spMkLst>
        </pc:spChg>
        <pc:spChg chg="add mod">
          <ac:chgData name="Nate Jones" userId="87ef0a25-c510-4c76-8ec1-001ba2d44647" providerId="ADAL" clId="{96A0EE4E-386B-4179-A3AE-7939A22BF5D2}" dt="2023-03-02T21:07:21.750" v="2240" actId="164"/>
          <ac:spMkLst>
            <pc:docMk/>
            <pc:sldMk cId="703287205" sldId="887"/>
            <ac:spMk id="36" creationId="{B4749EBC-A65D-36A7-57D3-B0BB86B18EE3}"/>
          </ac:spMkLst>
        </pc:spChg>
        <pc:spChg chg="add mod">
          <ac:chgData name="Nate Jones" userId="87ef0a25-c510-4c76-8ec1-001ba2d44647" providerId="ADAL" clId="{96A0EE4E-386B-4179-A3AE-7939A22BF5D2}" dt="2023-03-02T21:07:21.750" v="2240" actId="164"/>
          <ac:spMkLst>
            <pc:docMk/>
            <pc:sldMk cId="703287205" sldId="887"/>
            <ac:spMk id="37" creationId="{05C8526B-4D66-87C9-B1A0-59DA7B584AFB}"/>
          </ac:spMkLst>
        </pc:spChg>
        <pc:grpChg chg="del">
          <ac:chgData name="Nate Jones" userId="87ef0a25-c510-4c76-8ec1-001ba2d44647" providerId="ADAL" clId="{96A0EE4E-386B-4179-A3AE-7939A22BF5D2}" dt="2023-03-02T20:31:55.803" v="1273" actId="478"/>
          <ac:grpSpMkLst>
            <pc:docMk/>
            <pc:sldMk cId="703287205" sldId="887"/>
            <ac:grpSpMk id="18" creationId="{61B70DEC-9BAB-FBA7-A642-B6DB1102FDAB}"/>
          </ac:grpSpMkLst>
        </pc:grpChg>
        <pc:grpChg chg="add mod">
          <ac:chgData name="Nate Jones" userId="87ef0a25-c510-4c76-8ec1-001ba2d44647" providerId="ADAL" clId="{96A0EE4E-386B-4179-A3AE-7939A22BF5D2}" dt="2023-03-02T21:07:21.750" v="2240" actId="164"/>
          <ac:grpSpMkLst>
            <pc:docMk/>
            <pc:sldMk cId="703287205" sldId="887"/>
            <ac:grpSpMk id="38" creationId="{D6BD3C49-AD17-7748-9099-6D61343314ED}"/>
          </ac:grpSpMkLst>
        </pc:grpChg>
        <pc:picChg chg="add mod modCrop">
          <ac:chgData name="Nate Jones" userId="87ef0a25-c510-4c76-8ec1-001ba2d44647" providerId="ADAL" clId="{96A0EE4E-386B-4179-A3AE-7939A22BF5D2}" dt="2023-03-02T21:07:21.750" v="2240" actId="164"/>
          <ac:picMkLst>
            <pc:docMk/>
            <pc:sldMk cId="703287205" sldId="887"/>
            <ac:picMk id="5" creationId="{25A3A169-23C8-BE7D-1DAC-0781C624C613}"/>
          </ac:picMkLst>
        </pc:picChg>
      </pc:sldChg>
      <pc:sldChg chg="addSp delSp modSp add mod ord delAnim modAnim">
        <pc:chgData name="Nate Jones" userId="87ef0a25-c510-4c76-8ec1-001ba2d44647" providerId="ADAL" clId="{96A0EE4E-386B-4179-A3AE-7939A22BF5D2}" dt="2023-03-02T22:07:15.800" v="3820"/>
        <pc:sldMkLst>
          <pc:docMk/>
          <pc:sldMk cId="3189579246" sldId="888"/>
        </pc:sldMkLst>
        <pc:spChg chg="add del mod">
          <ac:chgData name="Nate Jones" userId="87ef0a25-c510-4c76-8ec1-001ba2d44647" providerId="ADAL" clId="{96A0EE4E-386B-4179-A3AE-7939A22BF5D2}" dt="2023-03-02T21:05:22.147" v="2204" actId="478"/>
          <ac:spMkLst>
            <pc:docMk/>
            <pc:sldMk cId="3189579246" sldId="888"/>
            <ac:spMk id="2" creationId="{585C7A3A-DCA8-8DB6-1C39-894A42B6DD8C}"/>
          </ac:spMkLst>
        </pc:spChg>
        <pc:spChg chg="mod">
          <ac:chgData name="Nate Jones" userId="87ef0a25-c510-4c76-8ec1-001ba2d44647" providerId="ADAL" clId="{96A0EE4E-386B-4179-A3AE-7939A22BF5D2}" dt="2023-03-02T21:09:03.847" v="2267"/>
          <ac:spMkLst>
            <pc:docMk/>
            <pc:sldMk cId="3189579246" sldId="888"/>
            <ac:spMk id="3" creationId="{30122082-6696-1735-1853-24EAE40DA654}"/>
          </ac:spMkLst>
        </pc:spChg>
        <pc:spChg chg="del">
          <ac:chgData name="Nate Jones" userId="87ef0a25-c510-4c76-8ec1-001ba2d44647" providerId="ADAL" clId="{96A0EE4E-386B-4179-A3AE-7939A22BF5D2}" dt="2023-03-02T20:58:28.465" v="2063" actId="478"/>
          <ac:spMkLst>
            <pc:docMk/>
            <pc:sldMk cId="3189579246" sldId="888"/>
            <ac:spMk id="5" creationId="{3A5D943E-EEE2-1AD8-3B70-2CB550B32735}"/>
          </ac:spMkLst>
        </pc:spChg>
        <pc:spChg chg="del mod">
          <ac:chgData name="Nate Jones" userId="87ef0a25-c510-4c76-8ec1-001ba2d44647" providerId="ADAL" clId="{96A0EE4E-386B-4179-A3AE-7939A22BF5D2}" dt="2023-03-02T20:58:58.570" v="2090" actId="478"/>
          <ac:spMkLst>
            <pc:docMk/>
            <pc:sldMk cId="3189579246" sldId="888"/>
            <ac:spMk id="7" creationId="{AD50ABA7-6494-EF21-2561-C7474B6512F3}"/>
          </ac:spMkLst>
        </pc:spChg>
        <pc:spChg chg="del mod topLvl">
          <ac:chgData name="Nate Jones" userId="87ef0a25-c510-4c76-8ec1-001ba2d44647" providerId="ADAL" clId="{96A0EE4E-386B-4179-A3AE-7939A22BF5D2}" dt="2023-03-02T21:09:19.082" v="2269" actId="478"/>
          <ac:spMkLst>
            <pc:docMk/>
            <pc:sldMk cId="3189579246" sldId="888"/>
            <ac:spMk id="8" creationId="{52A5B9FC-C22B-9CAE-5996-F5E5ED2B42F8}"/>
          </ac:spMkLst>
        </pc:spChg>
        <pc:spChg chg="del">
          <ac:chgData name="Nate Jones" userId="87ef0a25-c510-4c76-8ec1-001ba2d44647" providerId="ADAL" clId="{96A0EE4E-386B-4179-A3AE-7939A22BF5D2}" dt="2023-03-02T20:58:27.212" v="2062" actId="478"/>
          <ac:spMkLst>
            <pc:docMk/>
            <pc:sldMk cId="3189579246" sldId="888"/>
            <ac:spMk id="10" creationId="{14AA3A8C-F967-D977-60C7-4964AE53266B}"/>
          </ac:spMkLst>
        </pc:spChg>
        <pc:spChg chg="add del mod">
          <ac:chgData name="Nate Jones" userId="87ef0a25-c510-4c76-8ec1-001ba2d44647" providerId="ADAL" clId="{96A0EE4E-386B-4179-A3AE-7939A22BF5D2}" dt="2023-03-02T21:04:33.377" v="2186"/>
          <ac:spMkLst>
            <pc:docMk/>
            <pc:sldMk cId="3189579246" sldId="888"/>
            <ac:spMk id="11" creationId="{D2F1C6FE-944E-C153-2993-4E9C55E457C6}"/>
          </ac:spMkLst>
        </pc:spChg>
        <pc:grpChg chg="del mod">
          <ac:chgData name="Nate Jones" userId="87ef0a25-c510-4c76-8ec1-001ba2d44647" providerId="ADAL" clId="{96A0EE4E-386B-4179-A3AE-7939A22BF5D2}" dt="2023-03-02T21:09:13.283" v="2268" actId="165"/>
          <ac:grpSpMkLst>
            <pc:docMk/>
            <pc:sldMk cId="3189579246" sldId="888"/>
            <ac:grpSpMk id="9" creationId="{C1405CAE-1287-EF31-4C3E-303BC5D3EDAE}"/>
          </ac:grpSpMkLst>
        </pc:grpChg>
        <pc:picChg chg="del mod topLvl modCrop">
          <ac:chgData name="Nate Jones" userId="87ef0a25-c510-4c76-8ec1-001ba2d44647" providerId="ADAL" clId="{96A0EE4E-386B-4179-A3AE-7939A22BF5D2}" dt="2023-03-02T21:46:38.255" v="3011" actId="478"/>
          <ac:picMkLst>
            <pc:docMk/>
            <pc:sldMk cId="3189579246" sldId="888"/>
            <ac:picMk id="6" creationId="{851E1D92-9411-C02A-B2E7-D391074F96DA}"/>
          </ac:picMkLst>
        </pc:picChg>
        <pc:picChg chg="add mod modCrop">
          <ac:chgData name="Nate Jones" userId="87ef0a25-c510-4c76-8ec1-001ba2d44647" providerId="ADAL" clId="{96A0EE4E-386B-4179-A3AE-7939A22BF5D2}" dt="2023-03-02T21:47:30.276" v="3048" actId="1036"/>
          <ac:picMkLst>
            <pc:docMk/>
            <pc:sldMk cId="3189579246" sldId="888"/>
            <ac:picMk id="13" creationId="{47012D22-D7FE-3648-0D7A-AA7A2BC47117}"/>
          </ac:picMkLst>
        </pc:picChg>
      </pc:sldChg>
      <pc:sldChg chg="modSp add del mod modAnim">
        <pc:chgData name="Nate Jones" userId="87ef0a25-c510-4c76-8ec1-001ba2d44647" providerId="ADAL" clId="{96A0EE4E-386B-4179-A3AE-7939A22BF5D2}" dt="2023-03-02T21:01:04.836" v="2131" actId="47"/>
        <pc:sldMkLst>
          <pc:docMk/>
          <pc:sldMk cId="3813265831" sldId="889"/>
        </pc:sldMkLst>
        <pc:spChg chg="mod">
          <ac:chgData name="Nate Jones" userId="87ef0a25-c510-4c76-8ec1-001ba2d44647" providerId="ADAL" clId="{96A0EE4E-386B-4179-A3AE-7939A22BF5D2}" dt="2023-03-02T20:57:33.313" v="2059" actId="1037"/>
          <ac:spMkLst>
            <pc:docMk/>
            <pc:sldMk cId="3813265831" sldId="889"/>
            <ac:spMk id="5" creationId="{3A5D943E-EEE2-1AD8-3B70-2CB550B32735}"/>
          </ac:spMkLst>
        </pc:spChg>
        <pc:spChg chg="mod">
          <ac:chgData name="Nate Jones" userId="87ef0a25-c510-4c76-8ec1-001ba2d44647" providerId="ADAL" clId="{96A0EE4E-386B-4179-A3AE-7939A22BF5D2}" dt="2023-03-02T20:57:33.313" v="2059" actId="1037"/>
          <ac:spMkLst>
            <pc:docMk/>
            <pc:sldMk cId="3813265831" sldId="889"/>
            <ac:spMk id="10" creationId="{14AA3A8C-F967-D977-60C7-4964AE53266B}"/>
          </ac:spMkLst>
        </pc:spChg>
      </pc:sldChg>
    </pc:docChg>
  </pc:docChgLst>
  <pc:docChgLst>
    <pc:chgData name="Maria Casas" userId="0ecb6980-0437-4664-b227-829ff5d263f8" providerId="ADAL" clId="{B661E08E-9797-4728-A4C7-B5AC0FDA17E3}"/>
    <pc:docChg chg="undo custSel modSld">
      <pc:chgData name="Maria Casas" userId="0ecb6980-0437-4664-b227-829ff5d263f8" providerId="ADAL" clId="{B661E08E-9797-4728-A4C7-B5AC0FDA17E3}" dt="2023-03-02T19:46:20.739" v="642"/>
      <pc:docMkLst>
        <pc:docMk/>
      </pc:docMkLst>
      <pc:sldChg chg="modSp mod">
        <pc:chgData name="Maria Casas" userId="0ecb6980-0437-4664-b227-829ff5d263f8" providerId="ADAL" clId="{B661E08E-9797-4728-A4C7-B5AC0FDA17E3}" dt="2023-03-02T19:09:56.507" v="499" actId="20577"/>
        <pc:sldMkLst>
          <pc:docMk/>
          <pc:sldMk cId="1862042694" sldId="840"/>
        </pc:sldMkLst>
        <pc:spChg chg="mod">
          <ac:chgData name="Maria Casas" userId="0ecb6980-0437-4664-b227-829ff5d263f8" providerId="ADAL" clId="{B661E08E-9797-4728-A4C7-B5AC0FDA17E3}" dt="2023-03-02T19:09:56.507" v="499" actId="20577"/>
          <ac:spMkLst>
            <pc:docMk/>
            <pc:sldMk cId="1862042694" sldId="840"/>
            <ac:spMk id="6" creationId="{51804EA8-0CA6-6E45-4DFB-3F1C458B31D3}"/>
          </ac:spMkLst>
        </pc:spChg>
      </pc:sldChg>
      <pc:sldChg chg="addSp delSp modSp mod modAnim">
        <pc:chgData name="Maria Casas" userId="0ecb6980-0437-4664-b227-829ff5d263f8" providerId="ADAL" clId="{B661E08E-9797-4728-A4C7-B5AC0FDA17E3}" dt="2023-03-02T19:46:20.739" v="642"/>
        <pc:sldMkLst>
          <pc:docMk/>
          <pc:sldMk cId="3139619947" sldId="882"/>
        </pc:sldMkLst>
        <pc:spChg chg="add mod">
          <ac:chgData name="Maria Casas" userId="0ecb6980-0437-4664-b227-829ff5d263f8" providerId="ADAL" clId="{B661E08E-9797-4728-A4C7-B5AC0FDA17E3}" dt="2023-03-02T19:08:40.572" v="478" actId="164"/>
          <ac:spMkLst>
            <pc:docMk/>
            <pc:sldMk cId="3139619947" sldId="882"/>
            <ac:spMk id="2" creationId="{D25A008E-1434-1323-9F19-9289405CDF8A}"/>
          </ac:spMkLst>
        </pc:spChg>
        <pc:spChg chg="add mod">
          <ac:chgData name="Maria Casas" userId="0ecb6980-0437-4664-b227-829ff5d263f8" providerId="ADAL" clId="{B661E08E-9797-4728-A4C7-B5AC0FDA17E3}" dt="2023-03-02T19:08:40.572" v="478" actId="164"/>
          <ac:spMkLst>
            <pc:docMk/>
            <pc:sldMk cId="3139619947" sldId="882"/>
            <ac:spMk id="5" creationId="{37227F45-F6D5-7388-5DF6-92C45A103166}"/>
          </ac:spMkLst>
        </pc:spChg>
        <pc:spChg chg="add mod">
          <ac:chgData name="Maria Casas" userId="0ecb6980-0437-4664-b227-829ff5d263f8" providerId="ADAL" clId="{B661E08E-9797-4728-A4C7-B5AC0FDA17E3}" dt="2023-03-02T19:08:40.572" v="478" actId="164"/>
          <ac:spMkLst>
            <pc:docMk/>
            <pc:sldMk cId="3139619947" sldId="882"/>
            <ac:spMk id="6" creationId="{35DC2AC1-F6A4-DE19-E381-E549896B281B}"/>
          </ac:spMkLst>
        </pc:spChg>
        <pc:spChg chg="del">
          <ac:chgData name="Maria Casas" userId="0ecb6980-0437-4664-b227-829ff5d263f8" providerId="ADAL" clId="{B661E08E-9797-4728-A4C7-B5AC0FDA17E3}" dt="2023-03-02T18:51:55.636" v="27" actId="478"/>
          <ac:spMkLst>
            <pc:docMk/>
            <pc:sldMk cId="3139619947" sldId="882"/>
            <ac:spMk id="14" creationId="{FCC7461A-D17B-096A-F494-3F7572A31723}"/>
          </ac:spMkLst>
        </pc:spChg>
        <pc:spChg chg="mod">
          <ac:chgData name="Maria Casas" userId="0ecb6980-0437-4664-b227-829ff5d263f8" providerId="ADAL" clId="{B661E08E-9797-4728-A4C7-B5AC0FDA17E3}" dt="2023-03-02T19:08:40.572" v="478" actId="164"/>
          <ac:spMkLst>
            <pc:docMk/>
            <pc:sldMk cId="3139619947" sldId="882"/>
            <ac:spMk id="15" creationId="{4BFEA75C-2A79-713C-6CB6-804033CD22CC}"/>
          </ac:spMkLst>
        </pc:spChg>
        <pc:spChg chg="add mod">
          <ac:chgData name="Maria Casas" userId="0ecb6980-0437-4664-b227-829ff5d263f8" providerId="ADAL" clId="{B661E08E-9797-4728-A4C7-B5AC0FDA17E3}" dt="2023-03-02T19:08:40.572" v="478" actId="164"/>
          <ac:spMkLst>
            <pc:docMk/>
            <pc:sldMk cId="3139619947" sldId="882"/>
            <ac:spMk id="23" creationId="{0FEC93CF-93C4-42AE-8C05-76DE4A6D9D5F}"/>
          </ac:spMkLst>
        </pc:spChg>
        <pc:spChg chg="add mod">
          <ac:chgData name="Maria Casas" userId="0ecb6980-0437-4664-b227-829ff5d263f8" providerId="ADAL" clId="{B661E08E-9797-4728-A4C7-B5AC0FDA17E3}" dt="2023-03-02T19:08:40.572" v="478" actId="164"/>
          <ac:spMkLst>
            <pc:docMk/>
            <pc:sldMk cId="3139619947" sldId="882"/>
            <ac:spMk id="24" creationId="{01481E41-E6F4-3A16-1CBB-88E9EAE3624E}"/>
          </ac:spMkLst>
        </pc:spChg>
        <pc:spChg chg="add mod">
          <ac:chgData name="Maria Casas" userId="0ecb6980-0437-4664-b227-829ff5d263f8" providerId="ADAL" clId="{B661E08E-9797-4728-A4C7-B5AC0FDA17E3}" dt="2023-03-02T19:08:40.572" v="478" actId="164"/>
          <ac:spMkLst>
            <pc:docMk/>
            <pc:sldMk cId="3139619947" sldId="882"/>
            <ac:spMk id="25" creationId="{9571E15C-B48C-EBE5-1094-5DD2E4B524B3}"/>
          </ac:spMkLst>
        </pc:spChg>
        <pc:spChg chg="add mod">
          <ac:chgData name="Maria Casas" userId="0ecb6980-0437-4664-b227-829ff5d263f8" providerId="ADAL" clId="{B661E08E-9797-4728-A4C7-B5AC0FDA17E3}" dt="2023-03-02T19:15:46.527" v="501" actId="20577"/>
          <ac:spMkLst>
            <pc:docMk/>
            <pc:sldMk cId="3139619947" sldId="882"/>
            <ac:spMk id="26" creationId="{4E5D621F-F32F-5F77-8C0C-1A753A149432}"/>
          </ac:spMkLst>
        </pc:spChg>
        <pc:spChg chg="add mod">
          <ac:chgData name="Maria Casas" userId="0ecb6980-0437-4664-b227-829ff5d263f8" providerId="ADAL" clId="{B661E08E-9797-4728-A4C7-B5AC0FDA17E3}" dt="2023-03-02T19:15:50.532" v="503" actId="20577"/>
          <ac:spMkLst>
            <pc:docMk/>
            <pc:sldMk cId="3139619947" sldId="882"/>
            <ac:spMk id="27" creationId="{7076C3A7-14B8-F1BC-BF9F-D644DBDC74B2}"/>
          </ac:spMkLst>
        </pc:spChg>
        <pc:spChg chg="add mod">
          <ac:chgData name="Maria Casas" userId="0ecb6980-0437-4664-b227-829ff5d263f8" providerId="ADAL" clId="{B661E08E-9797-4728-A4C7-B5AC0FDA17E3}" dt="2023-03-02T19:08:40.572" v="478" actId="164"/>
          <ac:spMkLst>
            <pc:docMk/>
            <pc:sldMk cId="3139619947" sldId="882"/>
            <ac:spMk id="28" creationId="{6BBFB362-B5FA-FA98-1E8D-018D7BAB2D3A}"/>
          </ac:spMkLst>
        </pc:spChg>
        <pc:spChg chg="add mod">
          <ac:chgData name="Maria Casas" userId="0ecb6980-0437-4664-b227-829ff5d263f8" providerId="ADAL" clId="{B661E08E-9797-4728-A4C7-B5AC0FDA17E3}" dt="2023-03-02T19:08:40.572" v="478" actId="164"/>
          <ac:spMkLst>
            <pc:docMk/>
            <pc:sldMk cId="3139619947" sldId="882"/>
            <ac:spMk id="29" creationId="{E6EEF693-0294-C446-940F-18AE92842096}"/>
          </ac:spMkLst>
        </pc:spChg>
        <pc:spChg chg="add mod">
          <ac:chgData name="Maria Casas" userId="0ecb6980-0437-4664-b227-829ff5d263f8" providerId="ADAL" clId="{B661E08E-9797-4728-A4C7-B5AC0FDA17E3}" dt="2023-03-02T19:42:43.449" v="637" actId="1076"/>
          <ac:spMkLst>
            <pc:docMk/>
            <pc:sldMk cId="3139619947" sldId="882"/>
            <ac:spMk id="30" creationId="{C07E2320-2EF6-A832-DABD-6B0CB8F32D57}"/>
          </ac:spMkLst>
        </pc:spChg>
        <pc:spChg chg="add mod">
          <ac:chgData name="Maria Casas" userId="0ecb6980-0437-4664-b227-829ff5d263f8" providerId="ADAL" clId="{B661E08E-9797-4728-A4C7-B5AC0FDA17E3}" dt="2023-03-02T19:39:18.362" v="588" actId="164"/>
          <ac:spMkLst>
            <pc:docMk/>
            <pc:sldMk cId="3139619947" sldId="882"/>
            <ac:spMk id="34" creationId="{066A826A-7375-2855-FF1E-A5789E2DA48B}"/>
          </ac:spMkLst>
        </pc:spChg>
        <pc:spChg chg="add mod">
          <ac:chgData name="Maria Casas" userId="0ecb6980-0437-4664-b227-829ff5d263f8" providerId="ADAL" clId="{B661E08E-9797-4728-A4C7-B5AC0FDA17E3}" dt="2023-03-02T19:39:18.362" v="588" actId="164"/>
          <ac:spMkLst>
            <pc:docMk/>
            <pc:sldMk cId="3139619947" sldId="882"/>
            <ac:spMk id="35" creationId="{8E6B17B7-B1E6-65B0-F3CC-259DA1D1239A}"/>
          </ac:spMkLst>
        </pc:spChg>
        <pc:spChg chg="add mod">
          <ac:chgData name="Maria Casas" userId="0ecb6980-0437-4664-b227-829ff5d263f8" providerId="ADAL" clId="{B661E08E-9797-4728-A4C7-B5AC0FDA17E3}" dt="2023-03-02T19:39:18.362" v="588" actId="164"/>
          <ac:spMkLst>
            <pc:docMk/>
            <pc:sldMk cId="3139619947" sldId="882"/>
            <ac:spMk id="36" creationId="{0C709472-27E0-6AFF-75A8-37787A6923B6}"/>
          </ac:spMkLst>
        </pc:spChg>
        <pc:spChg chg="add mod">
          <ac:chgData name="Maria Casas" userId="0ecb6980-0437-4664-b227-829ff5d263f8" providerId="ADAL" clId="{B661E08E-9797-4728-A4C7-B5AC0FDA17E3}" dt="2023-03-02T19:39:18.362" v="588" actId="164"/>
          <ac:spMkLst>
            <pc:docMk/>
            <pc:sldMk cId="3139619947" sldId="882"/>
            <ac:spMk id="37" creationId="{AAFE4256-A8F4-82A4-AEFD-616D626E5DF2}"/>
          </ac:spMkLst>
        </pc:spChg>
        <pc:spChg chg="mod">
          <ac:chgData name="Maria Casas" userId="0ecb6980-0437-4664-b227-829ff5d263f8" providerId="ADAL" clId="{B661E08E-9797-4728-A4C7-B5AC0FDA17E3}" dt="2023-03-02T19:39:18.362" v="588" actId="164"/>
          <ac:spMkLst>
            <pc:docMk/>
            <pc:sldMk cId="3139619947" sldId="882"/>
            <ac:spMk id="39" creationId="{99F08D0E-F5DE-D0AA-03E9-0F5FB24F3DFC}"/>
          </ac:spMkLst>
        </pc:spChg>
        <pc:spChg chg="add mod">
          <ac:chgData name="Maria Casas" userId="0ecb6980-0437-4664-b227-829ff5d263f8" providerId="ADAL" clId="{B661E08E-9797-4728-A4C7-B5AC0FDA17E3}" dt="2023-03-02T19:39:18.362" v="588" actId="164"/>
          <ac:spMkLst>
            <pc:docMk/>
            <pc:sldMk cId="3139619947" sldId="882"/>
            <ac:spMk id="40" creationId="{B9940BAC-B0C2-0B54-F782-A8B7A0F950F9}"/>
          </ac:spMkLst>
        </pc:spChg>
        <pc:spChg chg="add mod">
          <ac:chgData name="Maria Casas" userId="0ecb6980-0437-4664-b227-829ff5d263f8" providerId="ADAL" clId="{B661E08E-9797-4728-A4C7-B5AC0FDA17E3}" dt="2023-03-02T19:39:18.362" v="588" actId="164"/>
          <ac:spMkLst>
            <pc:docMk/>
            <pc:sldMk cId="3139619947" sldId="882"/>
            <ac:spMk id="41" creationId="{3DCE6B04-872E-20DD-7027-FA6A9778D19F}"/>
          </ac:spMkLst>
        </pc:spChg>
        <pc:spChg chg="add mod">
          <ac:chgData name="Maria Casas" userId="0ecb6980-0437-4664-b227-829ff5d263f8" providerId="ADAL" clId="{B661E08E-9797-4728-A4C7-B5AC0FDA17E3}" dt="2023-03-02T19:39:18.362" v="588" actId="164"/>
          <ac:spMkLst>
            <pc:docMk/>
            <pc:sldMk cId="3139619947" sldId="882"/>
            <ac:spMk id="42" creationId="{03455AEB-EF17-247C-F81D-28607E004DF1}"/>
          </ac:spMkLst>
        </pc:spChg>
        <pc:spChg chg="add mod">
          <ac:chgData name="Maria Casas" userId="0ecb6980-0437-4664-b227-829ff5d263f8" providerId="ADAL" clId="{B661E08E-9797-4728-A4C7-B5AC0FDA17E3}" dt="2023-03-02T19:39:18.362" v="588" actId="164"/>
          <ac:spMkLst>
            <pc:docMk/>
            <pc:sldMk cId="3139619947" sldId="882"/>
            <ac:spMk id="43" creationId="{2A83D8EE-E24E-0DBA-246D-426B4309FCEC}"/>
          </ac:spMkLst>
        </pc:spChg>
        <pc:spChg chg="add mod">
          <ac:chgData name="Maria Casas" userId="0ecb6980-0437-4664-b227-829ff5d263f8" providerId="ADAL" clId="{B661E08E-9797-4728-A4C7-B5AC0FDA17E3}" dt="2023-03-02T19:39:18.362" v="588" actId="164"/>
          <ac:spMkLst>
            <pc:docMk/>
            <pc:sldMk cId="3139619947" sldId="882"/>
            <ac:spMk id="44" creationId="{1AFFF7AF-81F6-E1C0-C2EF-8C5F002777FC}"/>
          </ac:spMkLst>
        </pc:spChg>
        <pc:spChg chg="add mod">
          <ac:chgData name="Maria Casas" userId="0ecb6980-0437-4664-b227-829ff5d263f8" providerId="ADAL" clId="{B661E08E-9797-4728-A4C7-B5AC0FDA17E3}" dt="2023-03-02T19:39:18.362" v="588" actId="164"/>
          <ac:spMkLst>
            <pc:docMk/>
            <pc:sldMk cId="3139619947" sldId="882"/>
            <ac:spMk id="45" creationId="{794D1B8F-E378-7317-19A3-CC3DA783F6B1}"/>
          </ac:spMkLst>
        </pc:spChg>
        <pc:spChg chg="add mod">
          <ac:chgData name="Maria Casas" userId="0ecb6980-0437-4664-b227-829ff5d263f8" providerId="ADAL" clId="{B661E08E-9797-4728-A4C7-B5AC0FDA17E3}" dt="2023-03-02T19:39:18.362" v="588" actId="164"/>
          <ac:spMkLst>
            <pc:docMk/>
            <pc:sldMk cId="3139619947" sldId="882"/>
            <ac:spMk id="46" creationId="{035AF9B6-59BE-3B96-7AEA-685D70146BE3}"/>
          </ac:spMkLst>
        </pc:spChg>
        <pc:spChg chg="add del mod">
          <ac:chgData name="Maria Casas" userId="0ecb6980-0437-4664-b227-829ff5d263f8" providerId="ADAL" clId="{B661E08E-9797-4728-A4C7-B5AC0FDA17E3}" dt="2023-03-02T19:38:50.082" v="583"/>
          <ac:spMkLst>
            <pc:docMk/>
            <pc:sldMk cId="3139619947" sldId="882"/>
            <ac:spMk id="47" creationId="{CF45386F-2923-A8E8-572B-C30A0A87BD17}"/>
          </ac:spMkLst>
        </pc:spChg>
        <pc:spChg chg="add mod">
          <ac:chgData name="Maria Casas" userId="0ecb6980-0437-4664-b227-829ff5d263f8" providerId="ADAL" clId="{B661E08E-9797-4728-A4C7-B5AC0FDA17E3}" dt="2023-03-02T19:39:18.362" v="588" actId="164"/>
          <ac:spMkLst>
            <pc:docMk/>
            <pc:sldMk cId="3139619947" sldId="882"/>
            <ac:spMk id="48" creationId="{CBC41152-B4A8-FC2A-AFAD-8BAA2BE566F1}"/>
          </ac:spMkLst>
        </pc:spChg>
        <pc:spChg chg="add mod">
          <ac:chgData name="Maria Casas" userId="0ecb6980-0437-4664-b227-829ff5d263f8" providerId="ADAL" clId="{B661E08E-9797-4728-A4C7-B5AC0FDA17E3}" dt="2023-03-02T19:42:56.114" v="638" actId="1076"/>
          <ac:spMkLst>
            <pc:docMk/>
            <pc:sldMk cId="3139619947" sldId="882"/>
            <ac:spMk id="50" creationId="{4C7FB06B-E450-E87F-A19D-EF135CC760B1}"/>
          </ac:spMkLst>
        </pc:spChg>
        <pc:grpChg chg="add mod">
          <ac:chgData name="Maria Casas" userId="0ecb6980-0437-4664-b227-829ff5d263f8" providerId="ADAL" clId="{B661E08E-9797-4728-A4C7-B5AC0FDA17E3}" dt="2023-03-02T19:43:02.823" v="639" actId="1076"/>
          <ac:grpSpMkLst>
            <pc:docMk/>
            <pc:sldMk cId="3139619947" sldId="882"/>
            <ac:grpSpMk id="33" creationId="{5704EAE7-A644-9B04-AC82-9B5F751FEEC8}"/>
          </ac:grpSpMkLst>
        </pc:grpChg>
        <pc:grpChg chg="add mod">
          <ac:chgData name="Maria Casas" userId="0ecb6980-0437-4664-b227-829ff5d263f8" providerId="ADAL" clId="{B661E08E-9797-4728-A4C7-B5AC0FDA17E3}" dt="2023-03-02T19:46:20.739" v="642"/>
          <ac:grpSpMkLst>
            <pc:docMk/>
            <pc:sldMk cId="3139619947" sldId="882"/>
            <ac:grpSpMk id="49" creationId="{10C69EAB-B839-E59B-6F8A-14F24D284418}"/>
          </ac:grpSpMkLst>
        </pc:grpChg>
        <pc:picChg chg="mod">
          <ac:chgData name="Maria Casas" userId="0ecb6980-0437-4664-b227-829ff5d263f8" providerId="ADAL" clId="{B661E08E-9797-4728-A4C7-B5AC0FDA17E3}" dt="2023-03-02T19:08:40.572" v="478" actId="164"/>
          <ac:picMkLst>
            <pc:docMk/>
            <pc:sldMk cId="3139619947" sldId="882"/>
            <ac:picMk id="12" creationId="{61E8A850-5A8A-B510-A5A3-BD427737CC36}"/>
          </ac:picMkLst>
        </pc:picChg>
        <pc:picChg chg="del">
          <ac:chgData name="Maria Casas" userId="0ecb6980-0437-4664-b227-829ff5d263f8" providerId="ADAL" clId="{B661E08E-9797-4728-A4C7-B5AC0FDA17E3}" dt="2023-03-02T19:39:39.066" v="592" actId="478"/>
          <ac:picMkLst>
            <pc:docMk/>
            <pc:sldMk cId="3139619947" sldId="882"/>
            <ac:picMk id="13" creationId="{258AEB89-E618-2E3C-81DD-0C3258990BDB}"/>
          </ac:picMkLst>
        </pc:picChg>
        <pc:picChg chg="del mod">
          <ac:chgData name="Maria Casas" userId="0ecb6980-0437-4664-b227-829ff5d263f8" providerId="ADAL" clId="{B661E08E-9797-4728-A4C7-B5AC0FDA17E3}" dt="2023-03-02T18:59:36.668" v="382" actId="478"/>
          <ac:picMkLst>
            <pc:docMk/>
            <pc:sldMk cId="3139619947" sldId="882"/>
            <ac:picMk id="16" creationId="{3C247065-8401-052D-DDFA-D64454E34F6B}"/>
          </ac:picMkLst>
        </pc:picChg>
        <pc:picChg chg="add del mod">
          <ac:chgData name="Maria Casas" userId="0ecb6980-0437-4664-b227-829ff5d263f8" providerId="ADAL" clId="{B661E08E-9797-4728-A4C7-B5AC0FDA17E3}" dt="2023-03-02T19:07:58.828" v="477" actId="478"/>
          <ac:picMkLst>
            <pc:docMk/>
            <pc:sldMk cId="3139619947" sldId="882"/>
            <ac:picMk id="32" creationId="{6DDC20E2-4052-46E6-8B3E-CA991CDF8338}"/>
          </ac:picMkLst>
        </pc:picChg>
        <pc:picChg chg="mod">
          <ac:chgData name="Maria Casas" userId="0ecb6980-0437-4664-b227-829ff5d263f8" providerId="ADAL" clId="{B661E08E-9797-4728-A4C7-B5AC0FDA17E3}" dt="2023-03-02T19:39:18.362" v="588" actId="164"/>
          <ac:picMkLst>
            <pc:docMk/>
            <pc:sldMk cId="3139619947" sldId="882"/>
            <ac:picMk id="38" creationId="{01177561-E1A4-1938-5040-A491B16EF9D7}"/>
          </ac:picMkLst>
        </pc:picChg>
        <pc:cxnChg chg="add del mod">
          <ac:chgData name="Maria Casas" userId="0ecb6980-0437-4664-b227-829ff5d263f8" providerId="ADAL" clId="{B661E08E-9797-4728-A4C7-B5AC0FDA17E3}" dt="2023-03-02T18:52:10.477" v="31"/>
          <ac:cxnSpMkLst>
            <pc:docMk/>
            <pc:sldMk cId="3139619947" sldId="882"/>
            <ac:cxnSpMk id="7" creationId="{96326726-75CA-95D4-1784-B29BC4A11D44}"/>
          </ac:cxnSpMkLst>
        </pc:cxnChg>
        <pc:cxnChg chg="add mod">
          <ac:chgData name="Maria Casas" userId="0ecb6980-0437-4664-b227-829ff5d263f8" providerId="ADAL" clId="{B661E08E-9797-4728-A4C7-B5AC0FDA17E3}" dt="2023-03-02T19:08:40.572" v="478" actId="164"/>
          <ac:cxnSpMkLst>
            <pc:docMk/>
            <pc:sldMk cId="3139619947" sldId="882"/>
            <ac:cxnSpMk id="8" creationId="{A1298BED-850B-B51E-12E9-A475796B77B4}"/>
          </ac:cxnSpMkLst>
        </pc:cxnChg>
        <pc:cxnChg chg="add mod">
          <ac:chgData name="Maria Casas" userId="0ecb6980-0437-4664-b227-829ff5d263f8" providerId="ADAL" clId="{B661E08E-9797-4728-A4C7-B5AC0FDA17E3}" dt="2023-03-02T19:08:40.572" v="478" actId="164"/>
          <ac:cxnSpMkLst>
            <pc:docMk/>
            <pc:sldMk cId="3139619947" sldId="882"/>
            <ac:cxnSpMk id="10" creationId="{EDD20DB8-73D3-5A5B-CA6F-ECC82CE3F00E}"/>
          </ac:cxnSpMkLst>
        </pc:cxnChg>
        <pc:cxnChg chg="add mod">
          <ac:chgData name="Maria Casas" userId="0ecb6980-0437-4664-b227-829ff5d263f8" providerId="ADAL" clId="{B661E08E-9797-4728-A4C7-B5AC0FDA17E3}" dt="2023-03-02T19:08:40.572" v="478" actId="164"/>
          <ac:cxnSpMkLst>
            <pc:docMk/>
            <pc:sldMk cId="3139619947" sldId="882"/>
            <ac:cxnSpMk id="11" creationId="{AE0DD9D0-AC79-82BF-593C-42AEDEC5F7A9}"/>
          </ac:cxnSpMkLst>
        </pc:cxnChg>
        <pc:cxnChg chg="add mod">
          <ac:chgData name="Maria Casas" userId="0ecb6980-0437-4664-b227-829ff5d263f8" providerId="ADAL" clId="{B661E08E-9797-4728-A4C7-B5AC0FDA17E3}" dt="2023-03-02T19:08:40.572" v="478" actId="164"/>
          <ac:cxnSpMkLst>
            <pc:docMk/>
            <pc:sldMk cId="3139619947" sldId="882"/>
            <ac:cxnSpMk id="17" creationId="{1C03B254-675A-FDFD-2091-62C00F1C3114}"/>
          </ac:cxnSpMkLst>
        </pc:cxnChg>
        <pc:cxnChg chg="mod">
          <ac:chgData name="Maria Casas" userId="0ecb6980-0437-4664-b227-829ff5d263f8" providerId="ADAL" clId="{B661E08E-9797-4728-A4C7-B5AC0FDA17E3}" dt="2023-03-02T19:08:40.572" v="478" actId="164"/>
          <ac:cxnSpMkLst>
            <pc:docMk/>
            <pc:sldMk cId="3139619947" sldId="882"/>
            <ac:cxnSpMk id="18" creationId="{7C151B37-33E6-A50D-D74D-73CC1F100E5A}"/>
          </ac:cxnSpMkLst>
        </pc:cxnChg>
        <pc:cxnChg chg="mod">
          <ac:chgData name="Maria Casas" userId="0ecb6980-0437-4664-b227-829ff5d263f8" providerId="ADAL" clId="{B661E08E-9797-4728-A4C7-B5AC0FDA17E3}" dt="2023-03-02T19:08:40.572" v="478" actId="164"/>
          <ac:cxnSpMkLst>
            <pc:docMk/>
            <pc:sldMk cId="3139619947" sldId="882"/>
            <ac:cxnSpMk id="19" creationId="{4554CBF6-CAEC-FCCE-F078-790AB1BEC9E2}"/>
          </ac:cxnSpMkLst>
        </pc:cxnChg>
        <pc:cxnChg chg="mod">
          <ac:chgData name="Maria Casas" userId="0ecb6980-0437-4664-b227-829ff5d263f8" providerId="ADAL" clId="{B661E08E-9797-4728-A4C7-B5AC0FDA17E3}" dt="2023-03-02T19:08:40.572" v="478" actId="164"/>
          <ac:cxnSpMkLst>
            <pc:docMk/>
            <pc:sldMk cId="3139619947" sldId="882"/>
            <ac:cxnSpMk id="20" creationId="{13C527C1-6B31-4FF6-9BCE-FB79CAB8DD42}"/>
          </ac:cxnSpMkLst>
        </pc:cxnChg>
        <pc:cxnChg chg="mod">
          <ac:chgData name="Maria Casas" userId="0ecb6980-0437-4664-b227-829ff5d263f8" providerId="ADAL" clId="{B661E08E-9797-4728-A4C7-B5AC0FDA17E3}" dt="2023-03-02T19:08:40.572" v="478" actId="164"/>
          <ac:cxnSpMkLst>
            <pc:docMk/>
            <pc:sldMk cId="3139619947" sldId="882"/>
            <ac:cxnSpMk id="21" creationId="{B09F6C1B-A7AF-7C5B-A5A4-1C4FE7601441}"/>
          </ac:cxnSpMkLst>
        </pc:cxnChg>
        <pc:cxnChg chg="add mod">
          <ac:chgData name="Maria Casas" userId="0ecb6980-0437-4664-b227-829ff5d263f8" providerId="ADAL" clId="{B661E08E-9797-4728-A4C7-B5AC0FDA17E3}" dt="2023-03-02T19:08:40.572" v="478" actId="164"/>
          <ac:cxnSpMkLst>
            <pc:docMk/>
            <pc:sldMk cId="3139619947" sldId="882"/>
            <ac:cxnSpMk id="22" creationId="{3F05EEBE-45C0-4118-A17B-169D6B543820}"/>
          </ac:cxnSpMkLst>
        </pc:cxnChg>
      </pc:sldChg>
    </pc:docChg>
  </pc:docChgLst>
  <pc:docChgLst>
    <pc:chgData name="Maria Casas" userId="0ecb6980-0437-4664-b227-829ff5d263f8" providerId="ADAL" clId="{EE8EE161-6DC4-47B1-B8B0-3D3C650151C5}"/>
    <pc:docChg chg="undo custSel modSld">
      <pc:chgData name="Maria Casas" userId="0ecb6980-0437-4664-b227-829ff5d263f8" providerId="ADAL" clId="{EE8EE161-6DC4-47B1-B8B0-3D3C650151C5}" dt="2023-05-03T06:17:55.916" v="48" actId="20577"/>
      <pc:docMkLst>
        <pc:docMk/>
      </pc:docMkLst>
      <pc:sldChg chg="addSp delSp modSp mod">
        <pc:chgData name="Maria Casas" userId="0ecb6980-0437-4664-b227-829ff5d263f8" providerId="ADAL" clId="{EE8EE161-6DC4-47B1-B8B0-3D3C650151C5}" dt="2023-05-03T06:17:55.916" v="48" actId="20577"/>
        <pc:sldMkLst>
          <pc:docMk/>
          <pc:sldMk cId="3139619947" sldId="882"/>
        </pc:sldMkLst>
        <pc:spChg chg="add del mod">
          <ac:chgData name="Maria Casas" userId="0ecb6980-0437-4664-b227-829ff5d263f8" providerId="ADAL" clId="{EE8EE161-6DC4-47B1-B8B0-3D3C650151C5}" dt="2023-05-03T06:16:31.523" v="3" actId="22"/>
          <ac:spMkLst>
            <pc:docMk/>
            <pc:sldMk cId="3139619947" sldId="882"/>
            <ac:spMk id="14" creationId="{7C06D3C8-CA32-95C0-DECB-8328E2CF2B10}"/>
          </ac:spMkLst>
        </pc:spChg>
        <pc:spChg chg="mod">
          <ac:chgData name="Maria Casas" userId="0ecb6980-0437-4664-b227-829ff5d263f8" providerId="ADAL" clId="{EE8EE161-6DC4-47B1-B8B0-3D3C650151C5}" dt="2023-05-03T06:17:05.611" v="9" actId="20577"/>
          <ac:spMkLst>
            <pc:docMk/>
            <pc:sldMk cId="3139619947" sldId="882"/>
            <ac:spMk id="24" creationId="{01481E41-E6F4-3A16-1CBB-88E9EAE3624E}"/>
          </ac:spMkLst>
        </pc:spChg>
        <pc:spChg chg="mod">
          <ac:chgData name="Maria Casas" userId="0ecb6980-0437-4664-b227-829ff5d263f8" providerId="ADAL" clId="{EE8EE161-6DC4-47B1-B8B0-3D3C650151C5}" dt="2023-05-03T06:17:34.591" v="28" actId="20577"/>
          <ac:spMkLst>
            <pc:docMk/>
            <pc:sldMk cId="3139619947" sldId="882"/>
            <ac:spMk id="25" creationId="{9571E15C-B48C-EBE5-1094-5DD2E4B524B3}"/>
          </ac:spMkLst>
        </pc:spChg>
        <pc:spChg chg="add del">
          <ac:chgData name="Maria Casas" userId="0ecb6980-0437-4664-b227-829ff5d263f8" providerId="ADAL" clId="{EE8EE161-6DC4-47B1-B8B0-3D3C650151C5}" dt="2023-05-03T06:17:34.971" v="29" actId="478"/>
          <ac:spMkLst>
            <pc:docMk/>
            <pc:sldMk cId="3139619947" sldId="882"/>
            <ac:spMk id="26" creationId="{4E5D621F-F32F-5F77-8C0C-1A753A149432}"/>
          </ac:spMkLst>
        </pc:spChg>
        <pc:spChg chg="mod">
          <ac:chgData name="Maria Casas" userId="0ecb6980-0437-4664-b227-829ff5d263f8" providerId="ADAL" clId="{EE8EE161-6DC4-47B1-B8B0-3D3C650151C5}" dt="2023-05-03T06:17:35.446" v="31" actId="20577"/>
          <ac:spMkLst>
            <pc:docMk/>
            <pc:sldMk cId="3139619947" sldId="882"/>
            <ac:spMk id="27" creationId="{7076C3A7-14B8-F1BC-BF9F-D644DBDC74B2}"/>
          </ac:spMkLst>
        </pc:spChg>
        <pc:spChg chg="mod">
          <ac:chgData name="Maria Casas" userId="0ecb6980-0437-4664-b227-829ff5d263f8" providerId="ADAL" clId="{EE8EE161-6DC4-47B1-B8B0-3D3C650151C5}" dt="2023-05-03T06:17:55.916" v="48" actId="20577"/>
          <ac:spMkLst>
            <pc:docMk/>
            <pc:sldMk cId="3139619947" sldId="882"/>
            <ac:spMk id="29" creationId="{E6EEF693-0294-C446-940F-18AE92842096}"/>
          </ac:spMkLst>
        </pc:spChg>
        <pc:picChg chg="add mod">
          <ac:chgData name="Maria Casas" userId="0ecb6980-0437-4664-b227-829ff5d263f8" providerId="ADAL" clId="{EE8EE161-6DC4-47B1-B8B0-3D3C650151C5}" dt="2023-05-03T06:16:59.053" v="5" actId="1076"/>
          <ac:picMkLst>
            <pc:docMk/>
            <pc:sldMk cId="3139619947" sldId="882"/>
            <ac:picMk id="31" creationId="{7FC7274E-E8CA-A888-3F37-F45F00D9B9FE}"/>
          </ac:picMkLst>
        </pc:picChg>
      </pc:sldChg>
    </pc:docChg>
  </pc:docChgLst>
  <pc:docChgLst>
    <pc:chgData name="David Askew" userId="S::daskew7@students.kennesaw.edu::0d84ca1b-633d-48ac-bd9e-f0c1b7ace648" providerId="AD" clId="Web-{3D481CEB-EA26-4A79-92A4-8EAF8569CC47}"/>
    <pc:docChg chg="modSld">
      <pc:chgData name="David Askew" userId="S::daskew7@students.kennesaw.edu::0d84ca1b-633d-48ac-bd9e-f0c1b7ace648" providerId="AD" clId="Web-{3D481CEB-EA26-4A79-92A4-8EAF8569CC47}" dt="2023-03-03T01:04:56.142" v="250"/>
      <pc:docMkLst>
        <pc:docMk/>
      </pc:docMkLst>
      <pc:sldChg chg="modNotes">
        <pc:chgData name="David Askew" userId="S::daskew7@students.kennesaw.edu::0d84ca1b-633d-48ac-bd9e-f0c1b7ace648" providerId="AD" clId="Web-{3D481CEB-EA26-4A79-92A4-8EAF8569CC47}" dt="2023-03-03T01:04:56.142" v="250"/>
        <pc:sldMkLst>
          <pc:docMk/>
          <pc:sldMk cId="1209057101" sldId="880"/>
        </pc:sldMkLst>
      </pc:sldChg>
    </pc:docChg>
  </pc:docChgLst>
  <pc:docChgLst>
    <pc:chgData name="Maria Casas" userId="S::mcasas1@students.kennesaw.edu::0ecb6980-0437-4664-b227-829ff5d263f8" providerId="AD" clId="Web-{1A6C8C5E-B875-8E33-23A5-875E47126E2E}"/>
    <pc:docChg chg="modSld sldOrd">
      <pc:chgData name="Maria Casas" userId="S::mcasas1@students.kennesaw.edu::0ecb6980-0437-4664-b227-829ff5d263f8" providerId="AD" clId="Web-{1A6C8C5E-B875-8E33-23A5-875E47126E2E}" dt="2023-03-01T22:26:20.862" v="422" actId="20577"/>
      <pc:docMkLst>
        <pc:docMk/>
      </pc:docMkLst>
      <pc:sldChg chg="addSp delSp modSp">
        <pc:chgData name="Maria Casas" userId="S::mcasas1@students.kennesaw.edu::0ecb6980-0437-4664-b227-829ff5d263f8" providerId="AD" clId="Web-{1A6C8C5E-B875-8E33-23A5-875E47126E2E}" dt="2023-03-01T22:15:20.786" v="110"/>
        <pc:sldMkLst>
          <pc:docMk/>
          <pc:sldMk cId="2560633692" sldId="865"/>
        </pc:sldMkLst>
        <pc:graphicFrameChg chg="add del mod modGraphic">
          <ac:chgData name="Maria Casas" userId="S::mcasas1@students.kennesaw.edu::0ecb6980-0437-4664-b227-829ff5d263f8" providerId="AD" clId="Web-{1A6C8C5E-B875-8E33-23A5-875E47126E2E}" dt="2023-03-01T22:15:20.786" v="110"/>
          <ac:graphicFrameMkLst>
            <pc:docMk/>
            <pc:sldMk cId="2560633692" sldId="865"/>
            <ac:graphicFrameMk id="35" creationId="{A1AF9184-7CCB-DCDF-A854-09FFB85687C0}"/>
          </ac:graphicFrameMkLst>
        </pc:graphicFrameChg>
      </pc:sldChg>
      <pc:sldChg chg="modSp">
        <pc:chgData name="Maria Casas" userId="S::mcasas1@students.kennesaw.edu::0ecb6980-0437-4664-b227-829ff5d263f8" providerId="AD" clId="Web-{1A6C8C5E-B875-8E33-23A5-875E47126E2E}" dt="2023-03-01T22:26:20.862" v="422" actId="20577"/>
        <pc:sldMkLst>
          <pc:docMk/>
          <pc:sldMk cId="2265204735" sldId="871"/>
        </pc:sldMkLst>
        <pc:spChg chg="mod">
          <ac:chgData name="Maria Casas" userId="S::mcasas1@students.kennesaw.edu::0ecb6980-0437-4664-b227-829ff5d263f8" providerId="AD" clId="Web-{1A6C8C5E-B875-8E33-23A5-875E47126E2E}" dt="2023-03-01T22:26:20.862" v="422" actId="20577"/>
          <ac:spMkLst>
            <pc:docMk/>
            <pc:sldMk cId="2265204735" sldId="871"/>
            <ac:spMk id="1047555" creationId="{00000000-0000-0000-0000-000000000000}"/>
          </ac:spMkLst>
        </pc:spChg>
      </pc:sldChg>
      <pc:sldChg chg="addSp modSp addAnim delAnim modAnim modCm">
        <pc:chgData name="Maria Casas" userId="S::mcasas1@students.kennesaw.edu::0ecb6980-0437-4664-b227-829ff5d263f8" providerId="AD" clId="Web-{1A6C8C5E-B875-8E33-23A5-875E47126E2E}" dt="2023-03-01T22:24:21.792" v="405"/>
        <pc:sldMkLst>
          <pc:docMk/>
          <pc:sldMk cId="4202689182" sldId="873"/>
        </pc:sldMkLst>
        <pc:spChg chg="mod">
          <ac:chgData name="Maria Casas" userId="S::mcasas1@students.kennesaw.edu::0ecb6980-0437-4664-b227-829ff5d263f8" providerId="AD" clId="Web-{1A6C8C5E-B875-8E33-23A5-875E47126E2E}" dt="2023-03-01T22:24:07.650" v="400" actId="20577"/>
          <ac:spMkLst>
            <pc:docMk/>
            <pc:sldMk cId="4202689182" sldId="873"/>
            <ac:spMk id="2" creationId="{24451889-FEE1-D352-D768-0B0A9984DF90}"/>
          </ac:spMkLst>
        </pc:spChg>
        <pc:spChg chg="add mod">
          <ac:chgData name="Maria Casas" userId="S::mcasas1@students.kennesaw.edu::0ecb6980-0437-4664-b227-829ff5d263f8" providerId="AD" clId="Web-{1A6C8C5E-B875-8E33-23A5-875E47126E2E}" dt="2023-03-01T22:24:12.541" v="401" actId="1076"/>
          <ac:spMkLst>
            <pc:docMk/>
            <pc:sldMk cId="4202689182" sldId="873"/>
            <ac:spMk id="3" creationId="{64FFBCB2-00FF-EFAF-DA0E-7188947D7129}"/>
          </ac:spMkLst>
        </pc:spChg>
        <pc:extLst>
          <p:ext xmlns:p="http://schemas.openxmlformats.org/presentationml/2006/main" uri="{D6D511B9-2390-475A-947B-AFAB55BFBCF1}">
            <pc226:cmChg xmlns:pc226="http://schemas.microsoft.com/office/powerpoint/2022/06/main/command" chg="mod">
              <pc226:chgData name="Maria Casas" userId="S::mcasas1@students.kennesaw.edu::0ecb6980-0437-4664-b227-829ff5d263f8" providerId="AD" clId="Web-{1A6C8C5E-B875-8E33-23A5-875E47126E2E}" dt="2023-03-01T22:17:41.280" v="216"/>
              <pc2:cmMkLst xmlns:pc2="http://schemas.microsoft.com/office/powerpoint/2019/9/main/command">
                <pc:docMk/>
                <pc:sldMk cId="4202689182" sldId="873"/>
                <pc2:cmMk id="{59BD3322-E648-40B9-B1B6-66D00418D73C}"/>
              </pc2:cmMkLst>
            </pc226:cmChg>
          </p:ext>
        </pc:extLst>
      </pc:sldChg>
      <pc:sldChg chg="ord">
        <pc:chgData name="Maria Casas" userId="S::mcasas1@students.kennesaw.edu::0ecb6980-0437-4664-b227-829ff5d263f8" providerId="AD" clId="Web-{1A6C8C5E-B875-8E33-23A5-875E47126E2E}" dt="2023-03-01T22:13:26.638" v="108"/>
        <pc:sldMkLst>
          <pc:docMk/>
          <pc:sldMk cId="89739398" sldId="875"/>
        </pc:sldMkLst>
      </pc:sldChg>
    </pc:docChg>
  </pc:docChgLst>
  <pc:docChgLst>
    <pc:chgData name="Maria Casas" userId="0ecb6980-0437-4664-b227-829ff5d263f8" providerId="ADAL" clId="{2BA9722B-3DC0-4540-85A9-EE0FBD0A3114}"/>
    <pc:docChg chg="custSel addSld delSld modSld sldOrd">
      <pc:chgData name="Maria Casas" userId="0ecb6980-0437-4664-b227-829ff5d263f8" providerId="ADAL" clId="{2BA9722B-3DC0-4540-85A9-EE0FBD0A3114}" dt="2023-03-16T20:14:22.860" v="172" actId="47"/>
      <pc:docMkLst>
        <pc:docMk/>
      </pc:docMkLst>
      <pc:sldChg chg="del">
        <pc:chgData name="Maria Casas" userId="0ecb6980-0437-4664-b227-829ff5d263f8" providerId="ADAL" clId="{2BA9722B-3DC0-4540-85A9-EE0FBD0A3114}" dt="2023-03-16T20:14:22.860" v="172" actId="47"/>
        <pc:sldMkLst>
          <pc:docMk/>
          <pc:sldMk cId="3925281571" sldId="839"/>
        </pc:sldMkLst>
      </pc:sldChg>
      <pc:sldChg chg="modSp mod">
        <pc:chgData name="Maria Casas" userId="0ecb6980-0437-4664-b227-829ff5d263f8" providerId="ADAL" clId="{2BA9722B-3DC0-4540-85A9-EE0FBD0A3114}" dt="2023-03-16T16:56:35.882" v="170" actId="20577"/>
        <pc:sldMkLst>
          <pc:docMk/>
          <pc:sldMk cId="2140361424" sldId="860"/>
        </pc:sldMkLst>
        <pc:spChg chg="mod">
          <ac:chgData name="Maria Casas" userId="0ecb6980-0437-4664-b227-829ff5d263f8" providerId="ADAL" clId="{2BA9722B-3DC0-4540-85A9-EE0FBD0A3114}" dt="2023-03-16T16:56:35.882" v="170" actId="20577"/>
          <ac:spMkLst>
            <pc:docMk/>
            <pc:sldMk cId="2140361424" sldId="860"/>
            <ac:spMk id="2" creationId="{9DC4EE8F-BE64-4160-2D50-628537F0B375}"/>
          </ac:spMkLst>
        </pc:spChg>
      </pc:sldChg>
      <pc:sldChg chg="addSp modSp mod ord">
        <pc:chgData name="Maria Casas" userId="0ecb6980-0437-4664-b227-829ff5d263f8" providerId="ADAL" clId="{2BA9722B-3DC0-4540-85A9-EE0FBD0A3114}" dt="2023-03-16T16:56:19.542" v="151"/>
        <pc:sldMkLst>
          <pc:docMk/>
          <pc:sldMk cId="2560633692" sldId="865"/>
        </pc:sldMkLst>
        <pc:spChg chg="mod">
          <ac:chgData name="Maria Casas" userId="0ecb6980-0437-4664-b227-829ff5d263f8" providerId="ADAL" clId="{2BA9722B-3DC0-4540-85A9-EE0FBD0A3114}" dt="2023-03-16T16:53:55.440" v="15" actId="20577"/>
          <ac:spMkLst>
            <pc:docMk/>
            <pc:sldMk cId="2560633692" sldId="865"/>
            <ac:spMk id="3" creationId="{02F39276-94E9-B95C-2D88-3C5298A62E1D}"/>
          </ac:spMkLst>
        </pc:spChg>
        <pc:spChg chg="add mod">
          <ac:chgData name="Maria Casas" userId="0ecb6980-0437-4664-b227-829ff5d263f8" providerId="ADAL" clId="{2BA9722B-3DC0-4540-85A9-EE0FBD0A3114}" dt="2023-03-16T16:56:10.121" v="149" actId="2711"/>
          <ac:spMkLst>
            <pc:docMk/>
            <pc:sldMk cId="2560633692" sldId="865"/>
            <ac:spMk id="35" creationId="{5581EF38-7909-4B97-2296-307DC18D8A77}"/>
          </ac:spMkLst>
        </pc:spChg>
      </pc:sldChg>
      <pc:sldChg chg="add">
        <pc:chgData name="Maria Casas" userId="0ecb6980-0437-4664-b227-829ff5d263f8" providerId="ADAL" clId="{2BA9722B-3DC0-4540-85A9-EE0FBD0A3114}" dt="2023-03-16T20:14:20.475" v="171"/>
        <pc:sldMkLst>
          <pc:docMk/>
          <pc:sldMk cId="1907224948" sldId="889"/>
        </pc:sldMkLst>
      </pc:sldChg>
    </pc:docChg>
  </pc:docChgLst>
  <pc:docChgLst>
    <pc:chgData name="Maria Casas" userId="S::mcasas1@students.kennesaw.edu::0ecb6980-0437-4664-b227-829ff5d263f8" providerId="AD" clId="Web-{4EE53850-7CFE-C280-75A1-7DB35CA0E277}"/>
    <pc:docChg chg="addSld modSld sldOrd">
      <pc:chgData name="Maria Casas" userId="S::mcasas1@students.kennesaw.edu::0ecb6980-0437-4664-b227-829ff5d263f8" providerId="AD" clId="Web-{4EE53850-7CFE-C280-75A1-7DB35CA0E277}" dt="2023-03-02T15:20:19.427" v="109" actId="20577"/>
      <pc:docMkLst>
        <pc:docMk/>
      </pc:docMkLst>
      <pc:sldChg chg="delSp modSp">
        <pc:chgData name="Maria Casas" userId="S::mcasas1@students.kennesaw.edu::0ecb6980-0437-4664-b227-829ff5d263f8" providerId="AD" clId="Web-{4EE53850-7CFE-C280-75A1-7DB35CA0E277}" dt="2023-03-02T15:20:19.427" v="109" actId="20577"/>
        <pc:sldMkLst>
          <pc:docMk/>
          <pc:sldMk cId="1862042694" sldId="840"/>
        </pc:sldMkLst>
        <pc:spChg chg="mod">
          <ac:chgData name="Maria Casas" userId="S::mcasas1@students.kennesaw.edu::0ecb6980-0437-4664-b227-829ff5d263f8" providerId="AD" clId="Web-{4EE53850-7CFE-C280-75A1-7DB35CA0E277}" dt="2023-03-02T15:16:12.014" v="105" actId="20577"/>
          <ac:spMkLst>
            <pc:docMk/>
            <pc:sldMk cId="1862042694" sldId="840"/>
            <ac:spMk id="3" creationId="{096C6B22-4C0B-9E6F-62BB-29C4C778478E}"/>
          </ac:spMkLst>
        </pc:spChg>
        <pc:spChg chg="mod">
          <ac:chgData name="Maria Casas" userId="S::mcasas1@students.kennesaw.edu::0ecb6980-0437-4664-b227-829ff5d263f8" providerId="AD" clId="Web-{4EE53850-7CFE-C280-75A1-7DB35CA0E277}" dt="2023-03-02T15:20:19.427" v="109" actId="20577"/>
          <ac:spMkLst>
            <pc:docMk/>
            <pc:sldMk cId="1862042694" sldId="840"/>
            <ac:spMk id="6" creationId="{51804EA8-0CA6-6E45-4DFB-3F1C458B31D3}"/>
          </ac:spMkLst>
        </pc:spChg>
        <pc:spChg chg="del">
          <ac:chgData name="Maria Casas" userId="S::mcasas1@students.kennesaw.edu::0ecb6980-0437-4664-b227-829ff5d263f8" providerId="AD" clId="Web-{4EE53850-7CFE-C280-75A1-7DB35CA0E277}" dt="2023-03-02T15:15:57.716" v="75"/>
          <ac:spMkLst>
            <pc:docMk/>
            <pc:sldMk cId="1862042694" sldId="840"/>
            <ac:spMk id="7" creationId="{F9E252C4-9A0D-2A6C-8154-6647B2B3710C}"/>
          </ac:spMkLst>
        </pc:spChg>
      </pc:sldChg>
      <pc:sldChg chg="addSp modSp">
        <pc:chgData name="Maria Casas" userId="S::mcasas1@students.kennesaw.edu::0ecb6980-0437-4664-b227-829ff5d263f8" providerId="AD" clId="Web-{4EE53850-7CFE-C280-75A1-7DB35CA0E277}" dt="2023-03-02T15:11:04.942" v="26" actId="1076"/>
        <pc:sldMkLst>
          <pc:docMk/>
          <pc:sldMk cId="3139619947" sldId="882"/>
        </pc:sldMkLst>
        <pc:spChg chg="add mod">
          <ac:chgData name="Maria Casas" userId="S::mcasas1@students.kennesaw.edu::0ecb6980-0437-4664-b227-829ff5d263f8" providerId="AD" clId="Web-{4EE53850-7CFE-C280-75A1-7DB35CA0E277}" dt="2023-03-02T15:11:04.927" v="25" actId="1076"/>
          <ac:spMkLst>
            <pc:docMk/>
            <pc:sldMk cId="3139619947" sldId="882"/>
            <ac:spMk id="2" creationId="{951C3B4A-2D7A-2A75-6B6A-8CB6FEC1EE40}"/>
          </ac:spMkLst>
        </pc:spChg>
        <pc:spChg chg="add mod">
          <ac:chgData name="Maria Casas" userId="S::mcasas1@students.kennesaw.edu::0ecb6980-0437-4664-b227-829ff5d263f8" providerId="AD" clId="Web-{4EE53850-7CFE-C280-75A1-7DB35CA0E277}" dt="2023-03-02T15:11:04.942" v="26" actId="1076"/>
          <ac:spMkLst>
            <pc:docMk/>
            <pc:sldMk cId="3139619947" sldId="882"/>
            <ac:spMk id="5" creationId="{A528709B-BC57-31D6-0722-F676D372B2C4}"/>
          </ac:spMkLst>
        </pc:spChg>
        <pc:spChg chg="add mod">
          <ac:chgData name="Maria Casas" userId="S::mcasas1@students.kennesaw.edu::0ecb6980-0437-4664-b227-829ff5d263f8" providerId="AD" clId="Web-{4EE53850-7CFE-C280-75A1-7DB35CA0E277}" dt="2023-03-02T15:10:43.613" v="22" actId="20577"/>
          <ac:spMkLst>
            <pc:docMk/>
            <pc:sldMk cId="3139619947" sldId="882"/>
            <ac:spMk id="8" creationId="{F63AB021-22C4-D801-C1B0-12D97617C580}"/>
          </ac:spMkLst>
        </pc:spChg>
        <pc:spChg chg="mod">
          <ac:chgData name="Maria Casas" userId="S::mcasas1@students.kennesaw.edu::0ecb6980-0437-4664-b227-829ff5d263f8" providerId="AD" clId="Web-{4EE53850-7CFE-C280-75A1-7DB35CA0E277}" dt="2023-03-02T15:11:04.927" v="24" actId="1076"/>
          <ac:spMkLst>
            <pc:docMk/>
            <pc:sldMk cId="3139619947" sldId="882"/>
            <ac:spMk id="10" creationId="{C35F67DB-0E32-DCE1-4B01-F372D21C270E}"/>
          </ac:spMkLst>
        </pc:spChg>
        <pc:picChg chg="mod">
          <ac:chgData name="Maria Casas" userId="S::mcasas1@students.kennesaw.edu::0ecb6980-0437-4664-b227-829ff5d263f8" providerId="AD" clId="Web-{4EE53850-7CFE-C280-75A1-7DB35CA0E277}" dt="2023-03-02T15:11:04.911" v="23" actId="1076"/>
          <ac:picMkLst>
            <pc:docMk/>
            <pc:sldMk cId="3139619947" sldId="882"/>
            <ac:picMk id="6" creationId="{BB4FCB80-B9FB-9102-4761-1A241EE3709D}"/>
          </ac:picMkLst>
        </pc:picChg>
        <pc:picChg chg="mod">
          <ac:chgData name="Maria Casas" userId="S::mcasas1@students.kennesaw.edu::0ecb6980-0437-4664-b227-829ff5d263f8" providerId="AD" clId="Web-{4EE53850-7CFE-C280-75A1-7DB35CA0E277}" dt="2023-03-02T15:10:38.770" v="19" actId="1076"/>
          <ac:picMkLst>
            <pc:docMk/>
            <pc:sldMk cId="3139619947" sldId="882"/>
            <ac:picMk id="13" creationId="{258AEB89-E618-2E3C-81DD-0C3258990BDB}"/>
          </ac:picMkLst>
        </pc:picChg>
      </pc:sldChg>
      <pc:sldChg chg="delSp modSp add ord replId">
        <pc:chgData name="Maria Casas" userId="S::mcasas1@students.kennesaw.edu::0ecb6980-0437-4664-b227-829ff5d263f8" providerId="AD" clId="Web-{4EE53850-7CFE-C280-75A1-7DB35CA0E277}" dt="2023-03-02T15:15:53.232" v="74" actId="20577"/>
        <pc:sldMkLst>
          <pc:docMk/>
          <pc:sldMk cId="2830245582" sldId="883"/>
        </pc:sldMkLst>
        <pc:spChg chg="mod">
          <ac:chgData name="Maria Casas" userId="S::mcasas1@students.kennesaw.edu::0ecb6980-0437-4664-b227-829ff5d263f8" providerId="AD" clId="Web-{4EE53850-7CFE-C280-75A1-7DB35CA0E277}" dt="2023-03-02T15:15:53.232" v="74" actId="20577"/>
          <ac:spMkLst>
            <pc:docMk/>
            <pc:sldMk cId="2830245582" sldId="883"/>
            <ac:spMk id="3" creationId="{096C6B22-4C0B-9E6F-62BB-29C4C778478E}"/>
          </ac:spMkLst>
        </pc:spChg>
        <pc:spChg chg="mod">
          <ac:chgData name="Maria Casas" userId="S::mcasas1@students.kennesaw.edu::0ecb6980-0437-4664-b227-829ff5d263f8" providerId="AD" clId="Web-{4EE53850-7CFE-C280-75A1-7DB35CA0E277}" dt="2023-03-02T15:15:49.810" v="68" actId="20577"/>
          <ac:spMkLst>
            <pc:docMk/>
            <pc:sldMk cId="2830245582" sldId="883"/>
            <ac:spMk id="6" creationId="{51804EA8-0CA6-6E45-4DFB-3F1C458B31D3}"/>
          </ac:spMkLst>
        </pc:spChg>
        <pc:spChg chg="del">
          <ac:chgData name="Maria Casas" userId="S::mcasas1@students.kennesaw.edu::0ecb6980-0437-4664-b227-829ff5d263f8" providerId="AD" clId="Web-{4EE53850-7CFE-C280-75A1-7DB35CA0E277}" dt="2023-03-02T15:12:56.524" v="28"/>
          <ac:spMkLst>
            <pc:docMk/>
            <pc:sldMk cId="2830245582" sldId="883"/>
            <ac:spMk id="7" creationId="{F9E252C4-9A0D-2A6C-8154-6647B2B3710C}"/>
          </ac:spMkLst>
        </pc:spChg>
      </pc:sldChg>
    </pc:docChg>
  </pc:docChgLst>
  <pc:docChgLst>
    <pc:chgData name="Nate Jones" userId="S::njones71@students.kennesaw.edu::87ef0a25-c510-4c76-8ec1-001ba2d44647" providerId="AD" clId="Web-{739DD7FF-0127-44A1-A708-7ED0A636852B}"/>
    <pc:docChg chg="modSld">
      <pc:chgData name="Nate Jones" userId="S::njones71@students.kennesaw.edu::87ef0a25-c510-4c76-8ec1-001ba2d44647" providerId="AD" clId="Web-{739DD7FF-0127-44A1-A708-7ED0A636852B}" dt="2023-03-02T22:23:34.085" v="1" actId="1076"/>
      <pc:docMkLst>
        <pc:docMk/>
      </pc:docMkLst>
      <pc:sldChg chg="modSp">
        <pc:chgData name="Nate Jones" userId="S::njones71@students.kennesaw.edu::87ef0a25-c510-4c76-8ec1-001ba2d44647" providerId="AD" clId="Web-{739DD7FF-0127-44A1-A708-7ED0A636852B}" dt="2023-03-02T22:23:34.085" v="1" actId="1076"/>
        <pc:sldMkLst>
          <pc:docMk/>
          <pc:sldMk cId="1201154882" sldId="864"/>
        </pc:sldMkLst>
        <pc:spChg chg="mod">
          <ac:chgData name="Nate Jones" userId="S::njones71@students.kennesaw.edu::87ef0a25-c510-4c76-8ec1-001ba2d44647" providerId="AD" clId="Web-{739DD7FF-0127-44A1-A708-7ED0A636852B}" dt="2023-03-02T22:23:34.085" v="1" actId="1076"/>
          <ac:spMkLst>
            <pc:docMk/>
            <pc:sldMk cId="1201154882" sldId="864"/>
            <ac:spMk id="2" creationId="{79410688-3F7C-B944-1543-BB074D65FF02}"/>
          </ac:spMkLst>
        </pc:spChg>
      </pc:sldChg>
    </pc:docChg>
  </pc:docChgLst>
  <pc:docChgLst>
    <pc:chgData name="Nate Jones" userId="S::njones71@students.kennesaw.edu::87ef0a25-c510-4c76-8ec1-001ba2d44647" providerId="AD" clId="Web-{C7113AF1-444E-467B-8B03-910148CAADAC}"/>
    <pc:docChg chg="modSld">
      <pc:chgData name="Nate Jones" userId="S::njones71@students.kennesaw.edu::87ef0a25-c510-4c76-8ec1-001ba2d44647" providerId="AD" clId="Web-{C7113AF1-444E-467B-8B03-910148CAADAC}" dt="2023-03-02T17:39:24.588" v="100" actId="20577"/>
      <pc:docMkLst>
        <pc:docMk/>
      </pc:docMkLst>
      <pc:sldChg chg="modSp">
        <pc:chgData name="Nate Jones" userId="S::njones71@students.kennesaw.edu::87ef0a25-c510-4c76-8ec1-001ba2d44647" providerId="AD" clId="Web-{C7113AF1-444E-467B-8B03-910148CAADAC}" dt="2023-03-02T17:39:24.588" v="100" actId="20577"/>
        <pc:sldMkLst>
          <pc:docMk/>
          <pc:sldMk cId="1201154882" sldId="864"/>
        </pc:sldMkLst>
        <pc:spChg chg="mod">
          <ac:chgData name="Nate Jones" userId="S::njones71@students.kennesaw.edu::87ef0a25-c510-4c76-8ec1-001ba2d44647" providerId="AD" clId="Web-{C7113AF1-444E-467B-8B03-910148CAADAC}" dt="2023-03-02T17:39:24.588" v="100" actId="20577"/>
          <ac:spMkLst>
            <pc:docMk/>
            <pc:sldMk cId="1201154882" sldId="864"/>
            <ac:spMk id="2" creationId="{79410688-3F7C-B944-1543-BB074D65FF02}"/>
          </ac:spMkLst>
        </pc:spChg>
        <pc:spChg chg="mod">
          <ac:chgData name="Nate Jones" userId="S::njones71@students.kennesaw.edu::87ef0a25-c510-4c76-8ec1-001ba2d44647" providerId="AD" clId="Web-{C7113AF1-444E-467B-8B03-910148CAADAC}" dt="2023-03-02T17:38:12.757" v="68" actId="20577"/>
          <ac:spMkLst>
            <pc:docMk/>
            <pc:sldMk cId="1201154882" sldId="864"/>
            <ac:spMk id="3" creationId="{E15C350B-F492-4699-C1FE-FA1F1AFE1063}"/>
          </ac:spMkLst>
        </pc:spChg>
      </pc:sldChg>
      <pc:sldChg chg="modSp">
        <pc:chgData name="Nate Jones" userId="S::njones71@students.kennesaw.edu::87ef0a25-c510-4c76-8ec1-001ba2d44647" providerId="AD" clId="Web-{C7113AF1-444E-467B-8B03-910148CAADAC}" dt="2023-03-02T17:30:29.619" v="59" actId="20577"/>
        <pc:sldMkLst>
          <pc:docMk/>
          <pc:sldMk cId="89739398" sldId="875"/>
        </pc:sldMkLst>
        <pc:spChg chg="mod">
          <ac:chgData name="Nate Jones" userId="S::njones71@students.kennesaw.edu::87ef0a25-c510-4c76-8ec1-001ba2d44647" providerId="AD" clId="Web-{C7113AF1-444E-467B-8B03-910148CAADAC}" dt="2023-03-02T17:08:57.332" v="2" actId="20577"/>
          <ac:spMkLst>
            <pc:docMk/>
            <pc:sldMk cId="89739398" sldId="875"/>
            <ac:spMk id="2" creationId="{79410688-3F7C-B944-1543-BB074D65FF02}"/>
          </ac:spMkLst>
        </pc:spChg>
        <pc:spChg chg="mod">
          <ac:chgData name="Nate Jones" userId="S::njones71@students.kennesaw.edu::87ef0a25-c510-4c76-8ec1-001ba2d44647" providerId="AD" clId="Web-{C7113AF1-444E-467B-8B03-910148CAADAC}" dt="2023-03-02T17:30:29.619" v="59" actId="20577"/>
          <ac:spMkLst>
            <pc:docMk/>
            <pc:sldMk cId="89739398" sldId="875"/>
            <ac:spMk id="3" creationId="{E15C350B-F492-4699-C1FE-FA1F1AFE1063}"/>
          </ac:spMkLst>
        </pc:spChg>
      </pc:sldChg>
      <pc:sldChg chg="modSp">
        <pc:chgData name="Nate Jones" userId="S::njones71@students.kennesaw.edu::87ef0a25-c510-4c76-8ec1-001ba2d44647" providerId="AD" clId="Web-{C7113AF1-444E-467B-8B03-910148CAADAC}" dt="2023-03-02T17:29:43.712" v="37" actId="20577"/>
        <pc:sldMkLst>
          <pc:docMk/>
          <pc:sldMk cId="2177092713" sldId="881"/>
        </pc:sldMkLst>
        <pc:spChg chg="mod">
          <ac:chgData name="Nate Jones" userId="S::njones71@students.kennesaw.edu::87ef0a25-c510-4c76-8ec1-001ba2d44647" providerId="AD" clId="Web-{C7113AF1-444E-467B-8B03-910148CAADAC}" dt="2023-03-02T17:29:43.712" v="37" actId="20577"/>
          <ac:spMkLst>
            <pc:docMk/>
            <pc:sldMk cId="2177092713" sldId="881"/>
            <ac:spMk id="3" creationId="{30122082-6696-1735-1853-24EAE40DA654}"/>
          </ac:spMkLst>
        </pc:spChg>
      </pc:sldChg>
    </pc:docChg>
  </pc:docChgLst>
  <pc:docChgLst>
    <pc:chgData name="David Askew" userId="S::daskew7@students.kennesaw.edu::0d84ca1b-633d-48ac-bd9e-f0c1b7ace648" providerId="AD" clId="Web-{B97B8394-258C-443B-A6A0-220FACA6E362}"/>
    <pc:docChg chg="delSld modSld">
      <pc:chgData name="David Askew" userId="S::daskew7@students.kennesaw.edu::0d84ca1b-633d-48ac-bd9e-f0c1b7ace648" providerId="AD" clId="Web-{B97B8394-258C-443B-A6A0-220FACA6E362}" dt="2023-03-02T17:22:32.481" v="192"/>
      <pc:docMkLst>
        <pc:docMk/>
      </pc:docMkLst>
      <pc:sldChg chg="modNotes">
        <pc:chgData name="David Askew" userId="S::daskew7@students.kennesaw.edu::0d84ca1b-633d-48ac-bd9e-f0c1b7ace648" providerId="AD" clId="Web-{B97B8394-258C-443B-A6A0-220FACA6E362}" dt="2023-03-02T17:17:37.723" v="167"/>
        <pc:sldMkLst>
          <pc:docMk/>
          <pc:sldMk cId="2938933177" sldId="862"/>
        </pc:sldMkLst>
      </pc:sldChg>
      <pc:sldChg chg="modNotes">
        <pc:chgData name="David Askew" userId="S::daskew7@students.kennesaw.edu::0d84ca1b-633d-48ac-bd9e-f0c1b7ace648" providerId="AD" clId="Web-{B97B8394-258C-443B-A6A0-220FACA6E362}" dt="2023-03-02T17:22:32.481" v="192"/>
        <pc:sldMkLst>
          <pc:docMk/>
          <pc:sldMk cId="1201154882" sldId="864"/>
        </pc:sldMkLst>
      </pc:sldChg>
      <pc:sldChg chg="modSp">
        <pc:chgData name="David Askew" userId="S::daskew7@students.kennesaw.edu::0d84ca1b-633d-48ac-bd9e-f0c1b7ace648" providerId="AD" clId="Web-{B97B8394-258C-443B-A6A0-220FACA6E362}" dt="2023-03-02T17:15:57.095" v="158" actId="20577"/>
        <pc:sldMkLst>
          <pc:docMk/>
          <pc:sldMk cId="2265204735" sldId="871"/>
        </pc:sldMkLst>
        <pc:spChg chg="mod">
          <ac:chgData name="David Askew" userId="S::daskew7@students.kennesaw.edu::0d84ca1b-633d-48ac-bd9e-f0c1b7ace648" providerId="AD" clId="Web-{B97B8394-258C-443B-A6A0-220FACA6E362}" dt="2023-03-02T17:15:57.095" v="158" actId="20577"/>
          <ac:spMkLst>
            <pc:docMk/>
            <pc:sldMk cId="2265204735" sldId="871"/>
            <ac:spMk id="1047555" creationId="{00000000-0000-0000-0000-000000000000}"/>
          </ac:spMkLst>
        </pc:spChg>
      </pc:sldChg>
      <pc:sldChg chg="del">
        <pc:chgData name="David Askew" userId="S::daskew7@students.kennesaw.edu::0d84ca1b-633d-48ac-bd9e-f0c1b7ace648" providerId="AD" clId="Web-{B97B8394-258C-443B-A6A0-220FACA6E362}" dt="2023-03-02T17:10:32.492" v="56"/>
        <pc:sldMkLst>
          <pc:docMk/>
          <pc:sldMk cId="2214147597" sldId="874"/>
        </pc:sldMkLst>
      </pc:sldChg>
      <pc:sldChg chg="modNotes">
        <pc:chgData name="David Askew" userId="S::daskew7@students.kennesaw.edu::0d84ca1b-633d-48ac-bd9e-f0c1b7ace648" providerId="AD" clId="Web-{B97B8394-258C-443B-A6A0-220FACA6E362}" dt="2023-03-02T17:20:28.775" v="185"/>
        <pc:sldMkLst>
          <pc:docMk/>
          <pc:sldMk cId="89739398" sldId="875"/>
        </pc:sldMkLst>
      </pc:sldChg>
      <pc:sldChg chg="del">
        <pc:chgData name="David Askew" userId="S::daskew7@students.kennesaw.edu::0d84ca1b-633d-48ac-bd9e-f0c1b7ace648" providerId="AD" clId="Web-{B97B8394-258C-443B-A6A0-220FACA6E362}" dt="2023-03-02T17:10:32.492" v="60"/>
        <pc:sldMkLst>
          <pc:docMk/>
          <pc:sldMk cId="3152223438" sldId="876"/>
        </pc:sldMkLst>
      </pc:sldChg>
      <pc:sldChg chg="del">
        <pc:chgData name="David Askew" userId="S::daskew7@students.kennesaw.edu::0d84ca1b-633d-48ac-bd9e-f0c1b7ace648" providerId="AD" clId="Web-{B97B8394-258C-443B-A6A0-220FACA6E362}" dt="2023-03-02T17:10:32.492" v="59"/>
        <pc:sldMkLst>
          <pc:docMk/>
          <pc:sldMk cId="3627980417" sldId="877"/>
        </pc:sldMkLst>
      </pc:sldChg>
      <pc:sldChg chg="del">
        <pc:chgData name="David Askew" userId="S::daskew7@students.kennesaw.edu::0d84ca1b-633d-48ac-bd9e-f0c1b7ace648" providerId="AD" clId="Web-{B97B8394-258C-443B-A6A0-220FACA6E362}" dt="2023-03-02T17:10:32.492" v="58"/>
        <pc:sldMkLst>
          <pc:docMk/>
          <pc:sldMk cId="2633677200" sldId="878"/>
        </pc:sldMkLst>
      </pc:sldChg>
      <pc:sldChg chg="del">
        <pc:chgData name="David Askew" userId="S::daskew7@students.kennesaw.edu::0d84ca1b-633d-48ac-bd9e-f0c1b7ace648" providerId="AD" clId="Web-{B97B8394-258C-443B-A6A0-220FACA6E362}" dt="2023-03-02T17:10:32.492" v="57"/>
        <pc:sldMkLst>
          <pc:docMk/>
          <pc:sldMk cId="2873454336" sldId="879"/>
        </pc:sldMkLst>
      </pc:sldChg>
      <pc:sldChg chg="modNotes">
        <pc:chgData name="David Askew" userId="S::daskew7@students.kennesaw.edu::0d84ca1b-633d-48ac-bd9e-f0c1b7ace648" providerId="AD" clId="Web-{B97B8394-258C-443B-A6A0-220FACA6E362}" dt="2023-03-02T17:17:49.536" v="170"/>
        <pc:sldMkLst>
          <pc:docMk/>
          <pc:sldMk cId="1209057101" sldId="880"/>
        </pc:sldMkLst>
      </pc:sldChg>
    </pc:docChg>
  </pc:docChgLst>
  <pc:docChgLst>
    <pc:chgData name="Maria Casas" userId="0ecb6980-0437-4664-b227-829ff5d263f8" providerId="ADAL" clId="{EEAA18DF-F10C-4222-9B53-2E62527F98F5}"/>
    <pc:docChg chg="undo custSel addSld delSld modSld sldOrd modMainMaster">
      <pc:chgData name="Maria Casas" userId="0ecb6980-0437-4664-b227-829ff5d263f8" providerId="ADAL" clId="{EEAA18DF-F10C-4222-9B53-2E62527F98F5}" dt="2023-03-02T20:36:10.174" v="13135" actId="20577"/>
      <pc:docMkLst>
        <pc:docMk/>
      </pc:docMkLst>
      <pc:sldChg chg="modNotesTx">
        <pc:chgData name="Maria Casas" userId="0ecb6980-0437-4664-b227-829ff5d263f8" providerId="ADAL" clId="{EEAA18DF-F10C-4222-9B53-2E62527F98F5}" dt="2023-03-02T02:17:47.329" v="8366" actId="20577"/>
        <pc:sldMkLst>
          <pc:docMk/>
          <pc:sldMk cId="399037918" sldId="815"/>
        </pc:sldMkLst>
      </pc:sldChg>
      <pc:sldChg chg="addSp delSp modSp del mod ord">
        <pc:chgData name="Maria Casas" userId="0ecb6980-0437-4664-b227-829ff5d263f8" providerId="ADAL" clId="{EEAA18DF-F10C-4222-9B53-2E62527F98F5}" dt="2023-02-28T07:47:01.357" v="5380" actId="47"/>
        <pc:sldMkLst>
          <pc:docMk/>
          <pc:sldMk cId="517217381" sldId="827"/>
        </pc:sldMkLst>
        <pc:spChg chg="add del mod">
          <ac:chgData name="Maria Casas" userId="0ecb6980-0437-4664-b227-829ff5d263f8" providerId="ADAL" clId="{EEAA18DF-F10C-4222-9B53-2E62527F98F5}" dt="2023-02-28T07:20:32.781" v="3854" actId="478"/>
          <ac:spMkLst>
            <pc:docMk/>
            <pc:sldMk cId="517217381" sldId="827"/>
            <ac:spMk id="3" creationId="{1FD1823C-D93D-8B8B-5B04-DD60DFD477D0}"/>
          </ac:spMkLst>
        </pc:spChg>
        <pc:spChg chg="add mod">
          <ac:chgData name="Maria Casas" userId="0ecb6980-0437-4664-b227-829ff5d263f8" providerId="ADAL" clId="{EEAA18DF-F10C-4222-9B53-2E62527F98F5}" dt="2023-02-28T07:23:55.011" v="4082" actId="5793"/>
          <ac:spMkLst>
            <pc:docMk/>
            <pc:sldMk cId="517217381" sldId="827"/>
            <ac:spMk id="4" creationId="{91E91CEA-90AB-B280-5422-FC969E64CD30}"/>
          </ac:spMkLst>
        </pc:spChg>
        <pc:spChg chg="mod">
          <ac:chgData name="Maria Casas" userId="0ecb6980-0437-4664-b227-829ff5d263f8" providerId="ADAL" clId="{EEAA18DF-F10C-4222-9B53-2E62527F98F5}" dt="2023-02-28T05:16:08.276" v="973" actId="6549"/>
          <ac:spMkLst>
            <pc:docMk/>
            <pc:sldMk cId="517217381" sldId="827"/>
            <ac:spMk id="5122" creationId="{00000000-0000-0000-0000-000000000000}"/>
          </ac:spMkLst>
        </pc:spChg>
        <pc:spChg chg="del">
          <ac:chgData name="Maria Casas" userId="0ecb6980-0437-4664-b227-829ff5d263f8" providerId="ADAL" clId="{EEAA18DF-F10C-4222-9B53-2E62527F98F5}" dt="2023-02-28T07:20:30.072" v="3852" actId="478"/>
          <ac:spMkLst>
            <pc:docMk/>
            <pc:sldMk cId="517217381" sldId="827"/>
            <ac:spMk id="1047555" creationId="{00000000-0000-0000-0000-000000000000}"/>
          </ac:spMkLst>
        </pc:spChg>
      </pc:sldChg>
      <pc:sldChg chg="modSp mod">
        <pc:chgData name="Maria Casas" userId="0ecb6980-0437-4664-b227-829ff5d263f8" providerId="ADAL" clId="{EEAA18DF-F10C-4222-9B53-2E62527F98F5}" dt="2023-02-28T07:49:23.097" v="5533" actId="403"/>
        <pc:sldMkLst>
          <pc:docMk/>
          <pc:sldMk cId="3736869770" sldId="829"/>
        </pc:sldMkLst>
        <pc:spChg chg="mod">
          <ac:chgData name="Maria Casas" userId="0ecb6980-0437-4664-b227-829ff5d263f8" providerId="ADAL" clId="{EEAA18DF-F10C-4222-9B53-2E62527F98F5}" dt="2023-02-28T07:49:23.097" v="5533" actId="403"/>
          <ac:spMkLst>
            <pc:docMk/>
            <pc:sldMk cId="3736869770" sldId="829"/>
            <ac:spMk id="1047555" creationId="{00000000-0000-0000-0000-000000000000}"/>
          </ac:spMkLst>
        </pc:spChg>
      </pc:sldChg>
      <pc:sldChg chg="modSp mod">
        <pc:chgData name="Maria Casas" userId="0ecb6980-0437-4664-b227-829ff5d263f8" providerId="ADAL" clId="{EEAA18DF-F10C-4222-9B53-2E62527F98F5}" dt="2023-02-28T07:49:26.922" v="5534" actId="403"/>
        <pc:sldMkLst>
          <pc:docMk/>
          <pc:sldMk cId="1820931950" sldId="830"/>
        </pc:sldMkLst>
        <pc:spChg chg="mod">
          <ac:chgData name="Maria Casas" userId="0ecb6980-0437-4664-b227-829ff5d263f8" providerId="ADAL" clId="{EEAA18DF-F10C-4222-9B53-2E62527F98F5}" dt="2023-02-28T07:49:26.922" v="5534" actId="403"/>
          <ac:spMkLst>
            <pc:docMk/>
            <pc:sldMk cId="1820931950" sldId="830"/>
            <ac:spMk id="1047555" creationId="{00000000-0000-0000-0000-000000000000}"/>
          </ac:spMkLst>
        </pc:spChg>
      </pc:sldChg>
      <pc:sldChg chg="del">
        <pc:chgData name="Maria Casas" userId="0ecb6980-0437-4664-b227-829ff5d263f8" providerId="ADAL" clId="{EEAA18DF-F10C-4222-9B53-2E62527F98F5}" dt="2023-02-28T04:37:33.032" v="765" actId="47"/>
        <pc:sldMkLst>
          <pc:docMk/>
          <pc:sldMk cId="3266375103" sldId="831"/>
        </pc:sldMkLst>
      </pc:sldChg>
      <pc:sldChg chg="modSp del mod ord">
        <pc:chgData name="Maria Casas" userId="0ecb6980-0437-4664-b227-829ff5d263f8" providerId="ADAL" clId="{EEAA18DF-F10C-4222-9B53-2E62527F98F5}" dt="2023-02-28T07:35:39.549" v="4654" actId="47"/>
        <pc:sldMkLst>
          <pc:docMk/>
          <pc:sldMk cId="2338444936" sldId="832"/>
        </pc:sldMkLst>
        <pc:spChg chg="mod">
          <ac:chgData name="Maria Casas" userId="0ecb6980-0437-4664-b227-829ff5d263f8" providerId="ADAL" clId="{EEAA18DF-F10C-4222-9B53-2E62527F98F5}" dt="2023-02-28T04:38:10.667" v="825" actId="20577"/>
          <ac:spMkLst>
            <pc:docMk/>
            <pc:sldMk cId="2338444936" sldId="832"/>
            <ac:spMk id="5122" creationId="{00000000-0000-0000-0000-000000000000}"/>
          </ac:spMkLst>
        </pc:spChg>
        <pc:spChg chg="mod">
          <ac:chgData name="Maria Casas" userId="0ecb6980-0437-4664-b227-829ff5d263f8" providerId="ADAL" clId="{EEAA18DF-F10C-4222-9B53-2E62527F98F5}" dt="2023-02-28T04:38:02.520" v="816" actId="14"/>
          <ac:spMkLst>
            <pc:docMk/>
            <pc:sldMk cId="2338444936" sldId="832"/>
            <ac:spMk id="1047555" creationId="{00000000-0000-0000-0000-000000000000}"/>
          </ac:spMkLst>
        </pc:spChg>
      </pc:sldChg>
      <pc:sldChg chg="modSp del mod">
        <pc:chgData name="Maria Casas" userId="0ecb6980-0437-4664-b227-829ff5d263f8" providerId="ADAL" clId="{EEAA18DF-F10C-4222-9B53-2E62527F98F5}" dt="2023-02-28T07:20:37.498" v="3855" actId="47"/>
        <pc:sldMkLst>
          <pc:docMk/>
          <pc:sldMk cId="502154064" sldId="833"/>
        </pc:sldMkLst>
        <pc:spChg chg="mod">
          <ac:chgData name="Maria Casas" userId="0ecb6980-0437-4664-b227-829ff5d263f8" providerId="ADAL" clId="{EEAA18DF-F10C-4222-9B53-2E62527F98F5}" dt="2023-02-28T04:38:22.027" v="836" actId="20577"/>
          <ac:spMkLst>
            <pc:docMk/>
            <pc:sldMk cId="502154064" sldId="833"/>
            <ac:spMk id="5122" creationId="{00000000-0000-0000-0000-000000000000}"/>
          </ac:spMkLst>
        </pc:spChg>
      </pc:sldChg>
      <pc:sldChg chg="new del">
        <pc:chgData name="Maria Casas" userId="0ecb6980-0437-4664-b227-829ff5d263f8" providerId="ADAL" clId="{EEAA18DF-F10C-4222-9B53-2E62527F98F5}" dt="2023-02-28T00:53:51.014" v="7" actId="47"/>
        <pc:sldMkLst>
          <pc:docMk/>
          <pc:sldMk cId="2330917051" sldId="834"/>
        </pc:sldMkLst>
      </pc:sldChg>
      <pc:sldChg chg="add del">
        <pc:chgData name="Maria Casas" userId="0ecb6980-0437-4664-b227-829ff5d263f8" providerId="ADAL" clId="{EEAA18DF-F10C-4222-9B53-2E62527F98F5}" dt="2023-02-28T04:30:35.557" v="618" actId="47"/>
        <pc:sldMkLst>
          <pc:docMk/>
          <pc:sldMk cId="13177967" sldId="835"/>
        </pc:sldMkLst>
      </pc:sldChg>
      <pc:sldChg chg="add del">
        <pc:chgData name="Maria Casas" userId="0ecb6980-0437-4664-b227-829ff5d263f8" providerId="ADAL" clId="{EEAA18DF-F10C-4222-9B53-2E62527F98F5}" dt="2023-02-28T00:53:42.993" v="2" actId="47"/>
        <pc:sldMkLst>
          <pc:docMk/>
          <pc:sldMk cId="2213974655" sldId="835"/>
        </pc:sldMkLst>
      </pc:sldChg>
      <pc:sldChg chg="add del">
        <pc:chgData name="Maria Casas" userId="0ecb6980-0437-4664-b227-829ff5d263f8" providerId="ADAL" clId="{EEAA18DF-F10C-4222-9B53-2E62527F98F5}" dt="2023-02-28T04:30:40.567" v="620" actId="47"/>
        <pc:sldMkLst>
          <pc:docMk/>
          <pc:sldMk cId="3736499049" sldId="836"/>
        </pc:sldMkLst>
      </pc:sldChg>
      <pc:sldChg chg="add del">
        <pc:chgData name="Maria Casas" userId="0ecb6980-0437-4664-b227-829ff5d263f8" providerId="ADAL" clId="{EEAA18DF-F10C-4222-9B53-2E62527F98F5}" dt="2023-02-28T04:30:38.123" v="619" actId="47"/>
        <pc:sldMkLst>
          <pc:docMk/>
          <pc:sldMk cId="4149090189" sldId="837"/>
        </pc:sldMkLst>
      </pc:sldChg>
      <pc:sldChg chg="addSp delSp add del mod">
        <pc:chgData name="Maria Casas" userId="0ecb6980-0437-4664-b227-829ff5d263f8" providerId="ADAL" clId="{EEAA18DF-F10C-4222-9B53-2E62527F98F5}" dt="2023-02-28T04:38:17.717" v="826" actId="47"/>
        <pc:sldMkLst>
          <pc:docMk/>
          <pc:sldMk cId="3455957785" sldId="838"/>
        </pc:sldMkLst>
        <pc:spChg chg="add del">
          <ac:chgData name="Maria Casas" userId="0ecb6980-0437-4664-b227-829ff5d263f8" providerId="ADAL" clId="{EEAA18DF-F10C-4222-9B53-2E62527F98F5}" dt="2023-02-28T03:34:10.128" v="9" actId="22"/>
          <ac:spMkLst>
            <pc:docMk/>
            <pc:sldMk cId="3455957785" sldId="838"/>
            <ac:spMk id="3" creationId="{0B734CF8-BE9C-B37D-ED45-4B2C972634FD}"/>
          </ac:spMkLst>
        </pc:spChg>
      </pc:sldChg>
      <pc:sldChg chg="addSp delSp modSp new mod ord">
        <pc:chgData name="Maria Casas" userId="0ecb6980-0437-4664-b227-829ff5d263f8" providerId="ADAL" clId="{EEAA18DF-F10C-4222-9B53-2E62527F98F5}" dt="2023-03-02T20:09:11.197" v="10785"/>
        <pc:sldMkLst>
          <pc:docMk/>
          <pc:sldMk cId="3925281571" sldId="839"/>
        </pc:sldMkLst>
        <pc:spChg chg="del">
          <ac:chgData name="Maria Casas" userId="0ecb6980-0437-4664-b227-829ff5d263f8" providerId="ADAL" clId="{EEAA18DF-F10C-4222-9B53-2E62527F98F5}" dt="2023-02-28T03:37:09.896" v="62" actId="3680"/>
          <ac:spMkLst>
            <pc:docMk/>
            <pc:sldMk cId="3925281571" sldId="839"/>
            <ac:spMk id="2" creationId="{7198A0FE-ADDE-4C28-CFD0-569E2A206CCB}"/>
          </ac:spMkLst>
        </pc:spChg>
        <pc:spChg chg="add mod">
          <ac:chgData name="Maria Casas" userId="0ecb6980-0437-4664-b227-829ff5d263f8" providerId="ADAL" clId="{EEAA18DF-F10C-4222-9B53-2E62527F98F5}" dt="2023-02-28T07:47:53.602" v="5425" actId="20577"/>
          <ac:spMkLst>
            <pc:docMk/>
            <pc:sldMk cId="3925281571" sldId="839"/>
            <ac:spMk id="2" creationId="{F4E595C7-B999-7B79-A17B-4BD2EB1F1207}"/>
          </ac:spMkLst>
        </pc:spChg>
        <pc:spChg chg="mod">
          <ac:chgData name="Maria Casas" userId="0ecb6980-0437-4664-b227-829ff5d263f8" providerId="ADAL" clId="{EEAA18DF-F10C-4222-9B53-2E62527F98F5}" dt="2023-02-28T06:54:03.227" v="2659" actId="20577"/>
          <ac:spMkLst>
            <pc:docMk/>
            <pc:sldMk cId="3925281571" sldId="839"/>
            <ac:spMk id="3" creationId="{096C6B22-4C0B-9E6F-62BB-29C4C778478E}"/>
          </ac:spMkLst>
        </pc:spChg>
        <pc:spChg chg="add mod">
          <ac:chgData name="Maria Casas" userId="0ecb6980-0437-4664-b227-829ff5d263f8" providerId="ADAL" clId="{EEAA18DF-F10C-4222-9B53-2E62527F98F5}" dt="2023-02-28T07:08:55.288" v="3248" actId="20577"/>
          <ac:spMkLst>
            <pc:docMk/>
            <pc:sldMk cId="3925281571" sldId="839"/>
            <ac:spMk id="5" creationId="{1B3480C0-4B86-E400-99DA-32DB00B555E3}"/>
          </ac:spMkLst>
        </pc:spChg>
        <pc:graphicFrameChg chg="add mod ord modGraphic">
          <ac:chgData name="Maria Casas" userId="0ecb6980-0437-4664-b227-829ff5d263f8" providerId="ADAL" clId="{EEAA18DF-F10C-4222-9B53-2E62527F98F5}" dt="2023-02-28T06:27:47.072" v="2065" actId="1076"/>
          <ac:graphicFrameMkLst>
            <pc:docMk/>
            <pc:sldMk cId="3925281571" sldId="839"/>
            <ac:graphicFrameMk id="4" creationId="{BF409AA1-6E45-CDA7-5CF1-13FB2284F39B}"/>
          </ac:graphicFrameMkLst>
        </pc:graphicFrameChg>
        <pc:graphicFrameChg chg="mod modGraphic">
          <ac:chgData name="Maria Casas" userId="0ecb6980-0437-4664-b227-829ff5d263f8" providerId="ADAL" clId="{EEAA18DF-F10C-4222-9B53-2E62527F98F5}" dt="2023-02-28T22:46:05.004" v="5658" actId="1076"/>
          <ac:graphicFrameMkLst>
            <pc:docMk/>
            <pc:sldMk cId="3925281571" sldId="839"/>
            <ac:graphicFrameMk id="6" creationId="{58A38471-F520-A575-3AB6-97E2005AC513}"/>
          </ac:graphicFrameMkLst>
        </pc:graphicFrameChg>
      </pc:sldChg>
      <pc:sldChg chg="addSp delSp modSp add mod ord">
        <pc:chgData name="Maria Casas" userId="0ecb6980-0437-4664-b227-829ff5d263f8" providerId="ADAL" clId="{EEAA18DF-F10C-4222-9B53-2E62527F98F5}" dt="2023-03-02T19:49:16.102" v="10517" actId="20577"/>
        <pc:sldMkLst>
          <pc:docMk/>
          <pc:sldMk cId="1862042694" sldId="840"/>
        </pc:sldMkLst>
        <pc:spChg chg="mod">
          <ac:chgData name="Maria Casas" userId="0ecb6980-0437-4664-b227-829ff5d263f8" providerId="ADAL" clId="{EEAA18DF-F10C-4222-9B53-2E62527F98F5}" dt="2023-03-02T17:34:47.977" v="9685" actId="20577"/>
          <ac:spMkLst>
            <pc:docMk/>
            <pc:sldMk cId="1862042694" sldId="840"/>
            <ac:spMk id="3" creationId="{096C6B22-4C0B-9E6F-62BB-29C4C778478E}"/>
          </ac:spMkLst>
        </pc:spChg>
        <pc:spChg chg="add del mod">
          <ac:chgData name="Maria Casas" userId="0ecb6980-0437-4664-b227-829ff5d263f8" providerId="ADAL" clId="{EEAA18DF-F10C-4222-9B53-2E62527F98F5}" dt="2023-02-28T07:41:18.919" v="4854" actId="478"/>
          <ac:spMkLst>
            <pc:docMk/>
            <pc:sldMk cId="1862042694" sldId="840"/>
            <ac:spMk id="5" creationId="{2647C270-5EFF-01C0-89DF-18D49723BACE}"/>
          </ac:spMkLst>
        </pc:spChg>
        <pc:spChg chg="add mod">
          <ac:chgData name="Maria Casas" userId="0ecb6980-0437-4664-b227-829ff5d263f8" providerId="ADAL" clId="{EEAA18DF-F10C-4222-9B53-2E62527F98F5}" dt="2023-03-02T19:49:16.102" v="10517" actId="20577"/>
          <ac:spMkLst>
            <pc:docMk/>
            <pc:sldMk cId="1862042694" sldId="840"/>
            <ac:spMk id="6" creationId="{51804EA8-0CA6-6E45-4DFB-3F1C458B31D3}"/>
          </ac:spMkLst>
        </pc:spChg>
        <pc:spChg chg="add mod">
          <ac:chgData name="Maria Casas" userId="0ecb6980-0437-4664-b227-829ff5d263f8" providerId="ADAL" clId="{EEAA18DF-F10C-4222-9B53-2E62527F98F5}" dt="2023-02-28T07:49:59.421" v="5573" actId="20577"/>
          <ac:spMkLst>
            <pc:docMk/>
            <pc:sldMk cId="1862042694" sldId="840"/>
            <ac:spMk id="7" creationId="{F9E252C4-9A0D-2A6C-8154-6647B2B3710C}"/>
          </ac:spMkLst>
        </pc:spChg>
        <pc:graphicFrameChg chg="del">
          <ac:chgData name="Maria Casas" userId="0ecb6980-0437-4664-b227-829ff5d263f8" providerId="ADAL" clId="{EEAA18DF-F10C-4222-9B53-2E62527F98F5}" dt="2023-02-28T04:27:16.298" v="448" actId="478"/>
          <ac:graphicFrameMkLst>
            <pc:docMk/>
            <pc:sldMk cId="1862042694" sldId="840"/>
            <ac:graphicFrameMk id="4" creationId="{BF409AA1-6E45-CDA7-5CF1-13FB2284F39B}"/>
          </ac:graphicFrameMkLst>
        </pc:graphicFrameChg>
      </pc:sldChg>
      <pc:sldChg chg="addSp delSp modSp new mod modAnim">
        <pc:chgData name="Maria Casas" userId="0ecb6980-0437-4664-b227-829ff5d263f8" providerId="ADAL" clId="{EEAA18DF-F10C-4222-9B53-2E62527F98F5}" dt="2023-03-02T19:50:09.500" v="10519" actId="20577"/>
        <pc:sldMkLst>
          <pc:docMk/>
          <pc:sldMk cId="2901548207" sldId="841"/>
        </pc:sldMkLst>
        <pc:spChg chg="del">
          <ac:chgData name="Maria Casas" userId="0ecb6980-0437-4664-b227-829ff5d263f8" providerId="ADAL" clId="{EEAA18DF-F10C-4222-9B53-2E62527F98F5}" dt="2023-02-28T04:23:47.904" v="358" actId="478"/>
          <ac:spMkLst>
            <pc:docMk/>
            <pc:sldMk cId="2901548207" sldId="841"/>
            <ac:spMk id="2" creationId="{1E4421F0-4857-525E-4E44-E895F8E564B7}"/>
          </ac:spMkLst>
        </pc:spChg>
        <pc:spChg chg="add del mod">
          <ac:chgData name="Maria Casas" userId="0ecb6980-0437-4664-b227-829ff5d263f8" providerId="ADAL" clId="{EEAA18DF-F10C-4222-9B53-2E62527F98F5}" dt="2023-02-28T23:22:10.433" v="5857" actId="478"/>
          <ac:spMkLst>
            <pc:docMk/>
            <pc:sldMk cId="2901548207" sldId="841"/>
            <ac:spMk id="2" creationId="{FFE2AD79-B59C-73E2-6585-F9FA4E7E275F}"/>
          </ac:spMkLst>
        </pc:spChg>
        <pc:spChg chg="mod">
          <ac:chgData name="Maria Casas" userId="0ecb6980-0437-4664-b227-829ff5d263f8" providerId="ADAL" clId="{EEAA18DF-F10C-4222-9B53-2E62527F98F5}" dt="2023-02-28T06:25:42.152" v="1946" actId="20577"/>
          <ac:spMkLst>
            <pc:docMk/>
            <pc:sldMk cId="2901548207" sldId="841"/>
            <ac:spMk id="3" creationId="{E15C350B-F492-4699-C1FE-FA1F1AFE1063}"/>
          </ac:spMkLst>
        </pc:spChg>
        <pc:spChg chg="add del mod">
          <ac:chgData name="Maria Casas" userId="0ecb6980-0437-4664-b227-829ff5d263f8" providerId="ADAL" clId="{EEAA18DF-F10C-4222-9B53-2E62527F98F5}" dt="2023-02-28T05:02:26.250" v="881"/>
          <ac:spMkLst>
            <pc:docMk/>
            <pc:sldMk cId="2901548207" sldId="841"/>
            <ac:spMk id="4" creationId="{49CEE7B7-B3DE-D085-C8EC-D69A0721BC8A}"/>
          </ac:spMkLst>
        </pc:spChg>
        <pc:spChg chg="add mod">
          <ac:chgData name="Maria Casas" userId="0ecb6980-0437-4664-b227-829ff5d263f8" providerId="ADAL" clId="{EEAA18DF-F10C-4222-9B53-2E62527F98F5}" dt="2023-02-28T23:21:51.619" v="5856" actId="207"/>
          <ac:spMkLst>
            <pc:docMk/>
            <pc:sldMk cId="2901548207" sldId="841"/>
            <ac:spMk id="5" creationId="{24AB7E44-DF6F-E797-BFF7-3EC7BA81551F}"/>
          </ac:spMkLst>
        </pc:spChg>
        <pc:spChg chg="add del mod">
          <ac:chgData name="Maria Casas" userId="0ecb6980-0437-4664-b227-829ff5d263f8" providerId="ADAL" clId="{EEAA18DF-F10C-4222-9B53-2E62527F98F5}" dt="2023-02-28T05:39:40.598" v="985"/>
          <ac:spMkLst>
            <pc:docMk/>
            <pc:sldMk cId="2901548207" sldId="841"/>
            <ac:spMk id="5" creationId="{AF15108D-8F42-D5D4-5E00-F4024BBF9EAB}"/>
          </ac:spMkLst>
        </pc:spChg>
        <pc:spChg chg="add mod ord">
          <ac:chgData name="Maria Casas" userId="0ecb6980-0437-4664-b227-829ff5d263f8" providerId="ADAL" clId="{EEAA18DF-F10C-4222-9B53-2E62527F98F5}" dt="2023-02-28T06:20:45.832" v="1711" actId="164"/>
          <ac:spMkLst>
            <pc:docMk/>
            <pc:sldMk cId="2901548207" sldId="841"/>
            <ac:spMk id="37" creationId="{C2B2830C-B1E1-6BE7-3456-D65B2FF4EC67}"/>
          </ac:spMkLst>
        </pc:spChg>
        <pc:spChg chg="add mod">
          <ac:chgData name="Maria Casas" userId="0ecb6980-0437-4664-b227-829ff5d263f8" providerId="ADAL" clId="{EEAA18DF-F10C-4222-9B53-2E62527F98F5}" dt="2023-02-28T06:10:31.647" v="1455" actId="571"/>
          <ac:spMkLst>
            <pc:docMk/>
            <pc:sldMk cId="2901548207" sldId="841"/>
            <ac:spMk id="38" creationId="{800E207C-DE71-45FC-C617-4F7F92B73293}"/>
          </ac:spMkLst>
        </pc:spChg>
        <pc:spChg chg="add mod">
          <ac:chgData name="Maria Casas" userId="0ecb6980-0437-4664-b227-829ff5d263f8" providerId="ADAL" clId="{EEAA18DF-F10C-4222-9B53-2E62527F98F5}" dt="2023-02-28T06:13:47.111" v="1528" actId="1076"/>
          <ac:spMkLst>
            <pc:docMk/>
            <pc:sldMk cId="2901548207" sldId="841"/>
            <ac:spMk id="40" creationId="{5B5C715A-75A8-2091-5CDB-C9B8BE1F1835}"/>
          </ac:spMkLst>
        </pc:spChg>
        <pc:spChg chg="add del mod">
          <ac:chgData name="Maria Casas" userId="0ecb6980-0437-4664-b227-829ff5d263f8" providerId="ADAL" clId="{EEAA18DF-F10C-4222-9B53-2E62527F98F5}" dt="2023-02-28T06:11:46.011" v="1485"/>
          <ac:spMkLst>
            <pc:docMk/>
            <pc:sldMk cId="2901548207" sldId="841"/>
            <ac:spMk id="41" creationId="{E0978913-B649-B901-74DD-CC12C2E9C592}"/>
          </ac:spMkLst>
        </pc:spChg>
        <pc:spChg chg="add del mod">
          <ac:chgData name="Maria Casas" userId="0ecb6980-0437-4664-b227-829ff5d263f8" providerId="ADAL" clId="{EEAA18DF-F10C-4222-9B53-2E62527F98F5}" dt="2023-02-28T06:11:45.426" v="1484"/>
          <ac:spMkLst>
            <pc:docMk/>
            <pc:sldMk cId="2901548207" sldId="841"/>
            <ac:spMk id="42" creationId="{84D86EEC-7499-4BB7-8AFC-304A3D18581B}"/>
          </ac:spMkLst>
        </pc:spChg>
        <pc:spChg chg="add del mod">
          <ac:chgData name="Maria Casas" userId="0ecb6980-0437-4664-b227-829ff5d263f8" providerId="ADAL" clId="{EEAA18DF-F10C-4222-9B53-2E62527F98F5}" dt="2023-02-28T06:11:45.202" v="1483"/>
          <ac:spMkLst>
            <pc:docMk/>
            <pc:sldMk cId="2901548207" sldId="841"/>
            <ac:spMk id="43" creationId="{C50484B2-EC3B-F71E-DCFA-D3C6CB24A44C}"/>
          </ac:spMkLst>
        </pc:spChg>
        <pc:spChg chg="add del mod">
          <ac:chgData name="Maria Casas" userId="0ecb6980-0437-4664-b227-829ff5d263f8" providerId="ADAL" clId="{EEAA18DF-F10C-4222-9B53-2E62527F98F5}" dt="2023-02-28T06:11:45.028" v="1482"/>
          <ac:spMkLst>
            <pc:docMk/>
            <pc:sldMk cId="2901548207" sldId="841"/>
            <ac:spMk id="44" creationId="{E5120922-09E6-9697-6BE2-1AA2A3845F09}"/>
          </ac:spMkLst>
        </pc:spChg>
        <pc:spChg chg="add del mod">
          <ac:chgData name="Maria Casas" userId="0ecb6980-0437-4664-b227-829ff5d263f8" providerId="ADAL" clId="{EEAA18DF-F10C-4222-9B53-2E62527F98F5}" dt="2023-02-28T06:11:44.876" v="1481"/>
          <ac:spMkLst>
            <pc:docMk/>
            <pc:sldMk cId="2901548207" sldId="841"/>
            <ac:spMk id="45" creationId="{F7814F3B-EE7C-A4B4-57A2-8EFECA029908}"/>
          </ac:spMkLst>
        </pc:spChg>
        <pc:spChg chg="add del mod">
          <ac:chgData name="Maria Casas" userId="0ecb6980-0437-4664-b227-829ff5d263f8" providerId="ADAL" clId="{EEAA18DF-F10C-4222-9B53-2E62527F98F5}" dt="2023-02-28T06:11:44.706" v="1480"/>
          <ac:spMkLst>
            <pc:docMk/>
            <pc:sldMk cId="2901548207" sldId="841"/>
            <ac:spMk id="46" creationId="{D5B20F1E-23DA-14D8-5DAC-B636E8C2D131}"/>
          </ac:spMkLst>
        </pc:spChg>
        <pc:spChg chg="add del mod">
          <ac:chgData name="Maria Casas" userId="0ecb6980-0437-4664-b227-829ff5d263f8" providerId="ADAL" clId="{EEAA18DF-F10C-4222-9B53-2E62527F98F5}" dt="2023-02-28T06:11:44.542" v="1479"/>
          <ac:spMkLst>
            <pc:docMk/>
            <pc:sldMk cId="2901548207" sldId="841"/>
            <ac:spMk id="47" creationId="{A2E7B84B-14E4-91F5-8FDA-1BDC2AEE68CA}"/>
          </ac:spMkLst>
        </pc:spChg>
        <pc:spChg chg="add del mod">
          <ac:chgData name="Maria Casas" userId="0ecb6980-0437-4664-b227-829ff5d263f8" providerId="ADAL" clId="{EEAA18DF-F10C-4222-9B53-2E62527F98F5}" dt="2023-02-28T06:11:44.410" v="1478"/>
          <ac:spMkLst>
            <pc:docMk/>
            <pc:sldMk cId="2901548207" sldId="841"/>
            <ac:spMk id="48" creationId="{31A56F75-0622-3A8C-17BB-EDC12745A645}"/>
          </ac:spMkLst>
        </pc:spChg>
        <pc:spChg chg="add del mod">
          <ac:chgData name="Maria Casas" userId="0ecb6980-0437-4664-b227-829ff5d263f8" providerId="ADAL" clId="{EEAA18DF-F10C-4222-9B53-2E62527F98F5}" dt="2023-02-28T06:11:44.245" v="1477"/>
          <ac:spMkLst>
            <pc:docMk/>
            <pc:sldMk cId="2901548207" sldId="841"/>
            <ac:spMk id="49" creationId="{58415014-F6E3-E4CD-9D6B-7A4B067AFC45}"/>
          </ac:spMkLst>
        </pc:spChg>
        <pc:spChg chg="add del mod">
          <ac:chgData name="Maria Casas" userId="0ecb6980-0437-4664-b227-829ff5d263f8" providerId="ADAL" clId="{EEAA18DF-F10C-4222-9B53-2E62527F98F5}" dt="2023-02-28T06:11:44.091" v="1476"/>
          <ac:spMkLst>
            <pc:docMk/>
            <pc:sldMk cId="2901548207" sldId="841"/>
            <ac:spMk id="50" creationId="{38D1E5FE-9433-B9A5-72FC-721629C3A66B}"/>
          </ac:spMkLst>
        </pc:spChg>
        <pc:spChg chg="add del mod">
          <ac:chgData name="Maria Casas" userId="0ecb6980-0437-4664-b227-829ff5d263f8" providerId="ADAL" clId="{EEAA18DF-F10C-4222-9B53-2E62527F98F5}" dt="2023-02-28T06:11:43.905" v="1475"/>
          <ac:spMkLst>
            <pc:docMk/>
            <pc:sldMk cId="2901548207" sldId="841"/>
            <ac:spMk id="51" creationId="{3400943E-ED1D-4481-AD1C-7E18FE1244DF}"/>
          </ac:spMkLst>
        </pc:spChg>
        <pc:spChg chg="add del mod">
          <ac:chgData name="Maria Casas" userId="0ecb6980-0437-4664-b227-829ff5d263f8" providerId="ADAL" clId="{EEAA18DF-F10C-4222-9B53-2E62527F98F5}" dt="2023-02-28T06:11:43.779" v="1474"/>
          <ac:spMkLst>
            <pc:docMk/>
            <pc:sldMk cId="2901548207" sldId="841"/>
            <ac:spMk id="52" creationId="{D82BBB86-BE91-A9BB-E5FF-1FB1BAF9DF03}"/>
          </ac:spMkLst>
        </pc:spChg>
        <pc:spChg chg="add del mod">
          <ac:chgData name="Maria Casas" userId="0ecb6980-0437-4664-b227-829ff5d263f8" providerId="ADAL" clId="{EEAA18DF-F10C-4222-9B53-2E62527F98F5}" dt="2023-02-28T06:11:43.563" v="1473"/>
          <ac:spMkLst>
            <pc:docMk/>
            <pc:sldMk cId="2901548207" sldId="841"/>
            <ac:spMk id="53" creationId="{0F9B5DC5-3953-4877-57AD-A78D7C9370DE}"/>
          </ac:spMkLst>
        </pc:spChg>
        <pc:spChg chg="add mod">
          <ac:chgData name="Maria Casas" userId="0ecb6980-0437-4664-b227-829ff5d263f8" providerId="ADAL" clId="{EEAA18DF-F10C-4222-9B53-2E62527F98F5}" dt="2023-02-28T06:13:58.337" v="1529" actId="14100"/>
          <ac:spMkLst>
            <pc:docMk/>
            <pc:sldMk cId="2901548207" sldId="841"/>
            <ac:spMk id="55" creationId="{FBD1FD8A-54DD-EED8-D236-7EA68EF6EC50}"/>
          </ac:spMkLst>
        </pc:spChg>
        <pc:spChg chg="add mod">
          <ac:chgData name="Maria Casas" userId="0ecb6980-0437-4664-b227-829ff5d263f8" providerId="ADAL" clId="{EEAA18DF-F10C-4222-9B53-2E62527F98F5}" dt="2023-02-28T06:15:24.219" v="1587" actId="164"/>
          <ac:spMkLst>
            <pc:docMk/>
            <pc:sldMk cId="2901548207" sldId="841"/>
            <ac:spMk id="57" creationId="{1C6D6C72-7DAB-CDD6-BEFB-64906D4E90FD}"/>
          </ac:spMkLst>
        </pc:spChg>
        <pc:spChg chg="add mod">
          <ac:chgData name="Maria Casas" userId="0ecb6980-0437-4664-b227-829ff5d263f8" providerId="ADAL" clId="{EEAA18DF-F10C-4222-9B53-2E62527F98F5}" dt="2023-02-28T06:15:51.848" v="1603" actId="164"/>
          <ac:spMkLst>
            <pc:docMk/>
            <pc:sldMk cId="2901548207" sldId="841"/>
            <ac:spMk id="58" creationId="{700E5660-EF74-CF8E-DDF8-932196992E5B}"/>
          </ac:spMkLst>
        </pc:spChg>
        <pc:spChg chg="add mod">
          <ac:chgData name="Maria Casas" userId="0ecb6980-0437-4664-b227-829ff5d263f8" providerId="ADAL" clId="{EEAA18DF-F10C-4222-9B53-2E62527F98F5}" dt="2023-02-28T06:18:36.472" v="1669" actId="164"/>
          <ac:spMkLst>
            <pc:docMk/>
            <pc:sldMk cId="2901548207" sldId="841"/>
            <ac:spMk id="62" creationId="{F371C768-3F0D-EDBF-4102-4DF1B9C67332}"/>
          </ac:spMkLst>
        </pc:spChg>
        <pc:spChg chg="add mod">
          <ac:chgData name="Maria Casas" userId="0ecb6980-0437-4664-b227-829ff5d263f8" providerId="ADAL" clId="{EEAA18DF-F10C-4222-9B53-2E62527F98F5}" dt="2023-02-28T06:18:46.172" v="1671" actId="164"/>
          <ac:spMkLst>
            <pc:docMk/>
            <pc:sldMk cId="2901548207" sldId="841"/>
            <ac:spMk id="63" creationId="{568B5C5E-141B-FBA5-721D-DC4C5DAFA503}"/>
          </ac:spMkLst>
        </pc:spChg>
        <pc:spChg chg="add del mod">
          <ac:chgData name="Maria Casas" userId="0ecb6980-0437-4664-b227-829ff5d263f8" providerId="ADAL" clId="{EEAA18DF-F10C-4222-9B53-2E62527F98F5}" dt="2023-02-28T06:17:37.521" v="1663" actId="478"/>
          <ac:spMkLst>
            <pc:docMk/>
            <pc:sldMk cId="2901548207" sldId="841"/>
            <ac:spMk id="65" creationId="{DA28C5F3-C2D3-6909-457A-6913A364CC5C}"/>
          </ac:spMkLst>
        </pc:spChg>
        <pc:spChg chg="add mod">
          <ac:chgData name="Maria Casas" userId="0ecb6980-0437-4664-b227-829ff5d263f8" providerId="ADAL" clId="{EEAA18DF-F10C-4222-9B53-2E62527F98F5}" dt="2023-02-28T06:19:50.642" v="1678" actId="164"/>
          <ac:spMkLst>
            <pc:docMk/>
            <pc:sldMk cId="2901548207" sldId="841"/>
            <ac:spMk id="66" creationId="{0193D913-7F89-2C69-C282-A9F21C559F17}"/>
          </ac:spMkLst>
        </pc:spChg>
        <pc:spChg chg="add mod">
          <ac:chgData name="Maria Casas" userId="0ecb6980-0437-4664-b227-829ff5d263f8" providerId="ADAL" clId="{EEAA18DF-F10C-4222-9B53-2E62527F98F5}" dt="2023-03-02T19:50:09.500" v="10519" actId="20577"/>
          <ac:spMkLst>
            <pc:docMk/>
            <pc:sldMk cId="2901548207" sldId="841"/>
            <ac:spMk id="72" creationId="{388933CF-C097-91E5-2A0F-7741560928B0}"/>
          </ac:spMkLst>
        </pc:spChg>
        <pc:grpChg chg="add mod">
          <ac:chgData name="Maria Casas" userId="0ecb6980-0437-4664-b227-829ff5d263f8" providerId="ADAL" clId="{EEAA18DF-F10C-4222-9B53-2E62527F98F5}" dt="2023-02-28T06:16:07.562" v="1604" actId="1076"/>
          <ac:grpSpMkLst>
            <pc:docMk/>
            <pc:sldMk cId="2901548207" sldId="841"/>
            <ac:grpSpMk id="54" creationId="{C54B1D2F-970F-CE72-3E75-B74D4B9D2B95}"/>
          </ac:grpSpMkLst>
        </pc:grpChg>
        <pc:grpChg chg="add mod">
          <ac:chgData name="Maria Casas" userId="0ecb6980-0437-4664-b227-829ff5d263f8" providerId="ADAL" clId="{EEAA18DF-F10C-4222-9B53-2E62527F98F5}" dt="2023-02-28T06:16:07.562" v="1604" actId="1076"/>
          <ac:grpSpMkLst>
            <pc:docMk/>
            <pc:sldMk cId="2901548207" sldId="841"/>
            <ac:grpSpMk id="56" creationId="{46EA7823-45FF-9B4D-8288-D09A3D736423}"/>
          </ac:grpSpMkLst>
        </pc:grpChg>
        <pc:grpChg chg="add mod">
          <ac:chgData name="Maria Casas" userId="0ecb6980-0437-4664-b227-829ff5d263f8" providerId="ADAL" clId="{EEAA18DF-F10C-4222-9B53-2E62527F98F5}" dt="2023-02-28T06:15:24.219" v="1587" actId="164"/>
          <ac:grpSpMkLst>
            <pc:docMk/>
            <pc:sldMk cId="2901548207" sldId="841"/>
            <ac:grpSpMk id="59" creationId="{0B38104B-5C39-BE89-F765-17B1DC0F16E3}"/>
          </ac:grpSpMkLst>
        </pc:grpChg>
        <pc:grpChg chg="add mod">
          <ac:chgData name="Maria Casas" userId="0ecb6980-0437-4664-b227-829ff5d263f8" providerId="ADAL" clId="{EEAA18DF-F10C-4222-9B53-2E62527F98F5}" dt="2023-02-28T06:19:30.383" v="1675" actId="1076"/>
          <ac:grpSpMkLst>
            <pc:docMk/>
            <pc:sldMk cId="2901548207" sldId="841"/>
            <ac:grpSpMk id="60" creationId="{D7A7017B-EAF4-8296-311C-1D01915532E8}"/>
          </ac:grpSpMkLst>
        </pc:grpChg>
        <pc:grpChg chg="add mod">
          <ac:chgData name="Maria Casas" userId="0ecb6980-0437-4664-b227-829ff5d263f8" providerId="ADAL" clId="{EEAA18DF-F10C-4222-9B53-2E62527F98F5}" dt="2023-02-28T06:16:07.562" v="1604" actId="1076"/>
          <ac:grpSpMkLst>
            <pc:docMk/>
            <pc:sldMk cId="2901548207" sldId="841"/>
            <ac:grpSpMk id="61" creationId="{90E84384-90D7-1B63-62AA-C6E7F7B8D4EE}"/>
          </ac:grpSpMkLst>
        </pc:grpChg>
        <pc:grpChg chg="add mod">
          <ac:chgData name="Maria Casas" userId="0ecb6980-0437-4664-b227-829ff5d263f8" providerId="ADAL" clId="{EEAA18DF-F10C-4222-9B53-2E62527F98F5}" dt="2023-02-28T06:21:17.232" v="1714" actId="1076"/>
          <ac:grpSpMkLst>
            <pc:docMk/>
            <pc:sldMk cId="2901548207" sldId="841"/>
            <ac:grpSpMk id="67" creationId="{4636AC61-BBC8-5CF6-54DE-37F8ADDB20F5}"/>
          </ac:grpSpMkLst>
        </pc:grpChg>
        <pc:grpChg chg="add mod">
          <ac:chgData name="Maria Casas" userId="0ecb6980-0437-4664-b227-829ff5d263f8" providerId="ADAL" clId="{EEAA18DF-F10C-4222-9B53-2E62527F98F5}" dt="2023-02-28T06:21:01.672" v="1713" actId="1076"/>
          <ac:grpSpMkLst>
            <pc:docMk/>
            <pc:sldMk cId="2901548207" sldId="841"/>
            <ac:grpSpMk id="68" creationId="{714C18BA-770D-A258-D8B9-CCCD4E424CED}"/>
          </ac:grpSpMkLst>
        </pc:grpChg>
        <pc:grpChg chg="add mod">
          <ac:chgData name="Maria Casas" userId="0ecb6980-0437-4664-b227-829ff5d263f8" providerId="ADAL" clId="{EEAA18DF-F10C-4222-9B53-2E62527F98F5}" dt="2023-02-28T06:19:50.642" v="1678" actId="164"/>
          <ac:grpSpMkLst>
            <pc:docMk/>
            <pc:sldMk cId="2901548207" sldId="841"/>
            <ac:grpSpMk id="69" creationId="{00DD16D5-8EFA-BCB7-A87B-134D710DAA3F}"/>
          </ac:grpSpMkLst>
        </pc:grpChg>
        <pc:grpChg chg="add mod">
          <ac:chgData name="Maria Casas" userId="0ecb6980-0437-4664-b227-829ff5d263f8" providerId="ADAL" clId="{EEAA18DF-F10C-4222-9B53-2E62527F98F5}" dt="2023-02-28T06:20:02.262" v="1680" actId="1076"/>
          <ac:grpSpMkLst>
            <pc:docMk/>
            <pc:sldMk cId="2901548207" sldId="841"/>
            <ac:grpSpMk id="70" creationId="{1F2BBB38-E56E-02FB-BCBE-0D020013767B}"/>
          </ac:grpSpMkLst>
        </pc:grpChg>
        <pc:grpChg chg="add mod">
          <ac:chgData name="Maria Casas" userId="0ecb6980-0437-4664-b227-829ff5d263f8" providerId="ADAL" clId="{EEAA18DF-F10C-4222-9B53-2E62527F98F5}" dt="2023-02-28T06:20:54.964" v="1712" actId="1076"/>
          <ac:grpSpMkLst>
            <pc:docMk/>
            <pc:sldMk cId="2901548207" sldId="841"/>
            <ac:grpSpMk id="71" creationId="{F5CC8A1A-B122-91B7-2DFB-8532DD0BDD87}"/>
          </ac:grpSpMkLst>
        </pc:grpChg>
        <pc:picChg chg="add del">
          <ac:chgData name="Maria Casas" userId="0ecb6980-0437-4664-b227-829ff5d263f8" providerId="ADAL" clId="{EEAA18DF-F10C-4222-9B53-2E62527F98F5}" dt="2023-02-28T05:41:59.327" v="990" actId="478"/>
          <ac:picMkLst>
            <pc:docMk/>
            <pc:sldMk cId="2901548207" sldId="841"/>
            <ac:picMk id="7" creationId="{AA07DB80-2BBB-0D27-2F69-FC883E5C63DF}"/>
          </ac:picMkLst>
        </pc:picChg>
        <pc:picChg chg="add mod">
          <ac:chgData name="Maria Casas" userId="0ecb6980-0437-4664-b227-829ff5d263f8" providerId="ADAL" clId="{EEAA18DF-F10C-4222-9B53-2E62527F98F5}" dt="2023-02-28T06:13:43.412" v="1527" actId="1076"/>
          <ac:picMkLst>
            <pc:docMk/>
            <pc:sldMk cId="2901548207" sldId="841"/>
            <ac:picMk id="9" creationId="{89087311-749D-4D51-BF47-995957772ED0}"/>
          </ac:picMkLst>
        </pc:picChg>
        <pc:picChg chg="add mod">
          <ac:chgData name="Maria Casas" userId="0ecb6980-0437-4664-b227-829ff5d263f8" providerId="ADAL" clId="{EEAA18DF-F10C-4222-9B53-2E62527F98F5}" dt="2023-02-28T06:18:36.472" v="1669" actId="164"/>
          <ac:picMkLst>
            <pc:docMk/>
            <pc:sldMk cId="2901548207" sldId="841"/>
            <ac:picMk id="11" creationId="{E703AECC-D30D-6F22-C5F3-73541F17FD35}"/>
          </ac:picMkLst>
        </pc:picChg>
        <pc:picChg chg="add del">
          <ac:chgData name="Maria Casas" userId="0ecb6980-0437-4664-b227-829ff5d263f8" providerId="ADAL" clId="{EEAA18DF-F10C-4222-9B53-2E62527F98F5}" dt="2023-02-28T05:44:47.548" v="1002" actId="478"/>
          <ac:picMkLst>
            <pc:docMk/>
            <pc:sldMk cId="2901548207" sldId="841"/>
            <ac:picMk id="13" creationId="{2F31C536-4AC0-389A-BBE0-D1E9318C1DCC}"/>
          </ac:picMkLst>
        </pc:picChg>
        <pc:picChg chg="add del mod">
          <ac:chgData name="Maria Casas" userId="0ecb6980-0437-4664-b227-829ff5d263f8" providerId="ADAL" clId="{EEAA18DF-F10C-4222-9B53-2E62527F98F5}" dt="2023-02-28T05:45:42.788" v="1007" actId="478"/>
          <ac:picMkLst>
            <pc:docMk/>
            <pc:sldMk cId="2901548207" sldId="841"/>
            <ac:picMk id="15" creationId="{D75C3936-D5F0-7337-1911-4371C0FE6D00}"/>
          </ac:picMkLst>
        </pc:picChg>
        <pc:picChg chg="add mod">
          <ac:chgData name="Maria Casas" userId="0ecb6980-0437-4664-b227-829ff5d263f8" providerId="ADAL" clId="{EEAA18DF-F10C-4222-9B53-2E62527F98F5}" dt="2023-02-28T06:18:36.472" v="1669" actId="164"/>
          <ac:picMkLst>
            <pc:docMk/>
            <pc:sldMk cId="2901548207" sldId="841"/>
            <ac:picMk id="17" creationId="{D3E9C617-3D85-AC3D-8908-C4E844DAD52B}"/>
          </ac:picMkLst>
        </pc:picChg>
        <pc:picChg chg="add del mod">
          <ac:chgData name="Maria Casas" userId="0ecb6980-0437-4664-b227-829ff5d263f8" providerId="ADAL" clId="{EEAA18DF-F10C-4222-9B53-2E62527F98F5}" dt="2023-02-28T05:47:53.324" v="1021" actId="478"/>
          <ac:picMkLst>
            <pc:docMk/>
            <pc:sldMk cId="2901548207" sldId="841"/>
            <ac:picMk id="19" creationId="{6AE0482A-F95E-1AAE-AFF8-7FA46060F63F}"/>
          </ac:picMkLst>
        </pc:picChg>
        <pc:picChg chg="add mod">
          <ac:chgData name="Maria Casas" userId="0ecb6980-0437-4664-b227-829ff5d263f8" providerId="ADAL" clId="{EEAA18DF-F10C-4222-9B53-2E62527F98F5}" dt="2023-02-28T06:15:14.261" v="1585" actId="164"/>
          <ac:picMkLst>
            <pc:docMk/>
            <pc:sldMk cId="2901548207" sldId="841"/>
            <ac:picMk id="20" creationId="{0922C449-60EA-4308-5016-A281385DE93C}"/>
          </ac:picMkLst>
        </pc:picChg>
        <pc:picChg chg="add mod ord">
          <ac:chgData name="Maria Casas" userId="0ecb6980-0437-4664-b227-829ff5d263f8" providerId="ADAL" clId="{EEAA18DF-F10C-4222-9B53-2E62527F98F5}" dt="2023-02-28T06:15:14.261" v="1585" actId="164"/>
          <ac:picMkLst>
            <pc:docMk/>
            <pc:sldMk cId="2901548207" sldId="841"/>
            <ac:picMk id="22" creationId="{03ECD53F-8DB2-B135-0444-B5B1255FE939}"/>
          </ac:picMkLst>
        </pc:picChg>
        <pc:picChg chg="add mod ord">
          <ac:chgData name="Maria Casas" userId="0ecb6980-0437-4664-b227-829ff5d263f8" providerId="ADAL" clId="{EEAA18DF-F10C-4222-9B53-2E62527F98F5}" dt="2023-02-28T06:19:40.343" v="1676" actId="164"/>
          <ac:picMkLst>
            <pc:docMk/>
            <pc:sldMk cId="2901548207" sldId="841"/>
            <ac:picMk id="24" creationId="{B96368DA-3B2C-132D-DE5D-E6D810CE5234}"/>
          </ac:picMkLst>
        </pc:picChg>
        <pc:picChg chg="add mod">
          <ac:chgData name="Maria Casas" userId="0ecb6980-0437-4664-b227-829ff5d263f8" providerId="ADAL" clId="{EEAA18DF-F10C-4222-9B53-2E62527F98F5}" dt="2023-02-28T06:19:40.343" v="1676" actId="164"/>
          <ac:picMkLst>
            <pc:docMk/>
            <pc:sldMk cId="2901548207" sldId="841"/>
            <ac:picMk id="25" creationId="{524987FB-FEEC-7F81-8D02-5BBD9953ACA0}"/>
          </ac:picMkLst>
        </pc:picChg>
        <pc:picChg chg="add mod">
          <ac:chgData name="Maria Casas" userId="0ecb6980-0437-4664-b227-829ff5d263f8" providerId="ADAL" clId="{EEAA18DF-F10C-4222-9B53-2E62527F98F5}" dt="2023-02-28T06:13:33.333" v="1525" actId="164"/>
          <ac:picMkLst>
            <pc:docMk/>
            <pc:sldMk cId="2901548207" sldId="841"/>
            <ac:picMk id="29" creationId="{4B89290A-8A39-9CA5-744D-E55BA0C01F98}"/>
          </ac:picMkLst>
        </pc:picChg>
        <pc:picChg chg="add mod">
          <ac:chgData name="Maria Casas" userId="0ecb6980-0437-4664-b227-829ff5d263f8" providerId="ADAL" clId="{EEAA18DF-F10C-4222-9B53-2E62527F98F5}" dt="2023-02-28T06:15:51.848" v="1603" actId="164"/>
          <ac:picMkLst>
            <pc:docMk/>
            <pc:sldMk cId="2901548207" sldId="841"/>
            <ac:picMk id="30" creationId="{E3341F9A-D4D0-A3B2-D280-6D76DB7EEC93}"/>
          </ac:picMkLst>
        </pc:picChg>
        <pc:picChg chg="add mod">
          <ac:chgData name="Maria Casas" userId="0ecb6980-0437-4664-b227-829ff5d263f8" providerId="ADAL" clId="{EEAA18DF-F10C-4222-9B53-2E62527F98F5}" dt="2023-02-28T06:15:51.848" v="1603" actId="164"/>
          <ac:picMkLst>
            <pc:docMk/>
            <pc:sldMk cId="2901548207" sldId="841"/>
            <ac:picMk id="32" creationId="{F5DFFD07-B693-E905-A68B-1F903866C1C6}"/>
          </ac:picMkLst>
        </pc:picChg>
        <pc:picChg chg="add mod">
          <ac:chgData name="Maria Casas" userId="0ecb6980-0437-4664-b227-829ff5d263f8" providerId="ADAL" clId="{EEAA18DF-F10C-4222-9B53-2E62527F98F5}" dt="2023-02-28T06:19:55.347" v="1679" actId="1076"/>
          <ac:picMkLst>
            <pc:docMk/>
            <pc:sldMk cId="2901548207" sldId="841"/>
            <ac:picMk id="34" creationId="{B275720B-4A95-6634-C4A8-7F7346D39B10}"/>
          </ac:picMkLst>
        </pc:picChg>
        <pc:picChg chg="add mod">
          <ac:chgData name="Maria Casas" userId="0ecb6980-0437-4664-b227-829ff5d263f8" providerId="ADAL" clId="{EEAA18DF-F10C-4222-9B53-2E62527F98F5}" dt="2023-02-28T06:20:45.832" v="1711" actId="164"/>
          <ac:picMkLst>
            <pc:docMk/>
            <pc:sldMk cId="2901548207" sldId="841"/>
            <ac:picMk id="36" creationId="{0C60EC2F-0E5E-0883-B18F-A9D08312E787}"/>
          </ac:picMkLst>
        </pc:picChg>
        <pc:picChg chg="add mod">
          <ac:chgData name="Maria Casas" userId="0ecb6980-0437-4664-b227-829ff5d263f8" providerId="ADAL" clId="{EEAA18DF-F10C-4222-9B53-2E62527F98F5}" dt="2023-02-28T06:10:31.647" v="1455" actId="571"/>
          <ac:picMkLst>
            <pc:docMk/>
            <pc:sldMk cId="2901548207" sldId="841"/>
            <ac:picMk id="39" creationId="{84FEBBF5-0ED0-D485-DF52-4878CACB0DF0}"/>
          </ac:picMkLst>
        </pc:picChg>
        <pc:cxnChg chg="add mod">
          <ac:chgData name="Maria Casas" userId="0ecb6980-0437-4664-b227-829ff5d263f8" providerId="ADAL" clId="{EEAA18DF-F10C-4222-9B53-2E62527F98F5}" dt="2023-02-28T06:18:36.472" v="1669" actId="164"/>
          <ac:cxnSpMkLst>
            <pc:docMk/>
            <pc:sldMk cId="2901548207" sldId="841"/>
            <ac:cxnSpMk id="27" creationId="{7F66CB8A-56AF-13D7-F4DF-B313F5FB6B77}"/>
          </ac:cxnSpMkLst>
        </pc:cxnChg>
      </pc:sldChg>
      <pc:sldChg chg="addSp delSp modSp new del mod">
        <pc:chgData name="Maria Casas" userId="0ecb6980-0437-4664-b227-829ff5d263f8" providerId="ADAL" clId="{EEAA18DF-F10C-4222-9B53-2E62527F98F5}" dt="2023-02-28T23:38:26.986" v="6273" actId="47"/>
        <pc:sldMkLst>
          <pc:docMk/>
          <pc:sldMk cId="1581152576" sldId="842"/>
        </pc:sldMkLst>
        <pc:spChg chg="del mod">
          <ac:chgData name="Maria Casas" userId="0ecb6980-0437-4664-b227-829ff5d263f8" providerId="ADAL" clId="{EEAA18DF-F10C-4222-9B53-2E62527F98F5}" dt="2023-02-28T07:48:57.514" v="5530" actId="478"/>
          <ac:spMkLst>
            <pc:docMk/>
            <pc:sldMk cId="1581152576" sldId="842"/>
            <ac:spMk id="2" creationId="{F59FA110-EE35-E931-ECFE-A133EC71C3EC}"/>
          </ac:spMkLst>
        </pc:spChg>
        <pc:spChg chg="mod">
          <ac:chgData name="Maria Casas" userId="0ecb6980-0437-4664-b227-829ff5d263f8" providerId="ADAL" clId="{EEAA18DF-F10C-4222-9B53-2E62527F98F5}" dt="2023-02-28T04:29:01.067" v="523" actId="20577"/>
          <ac:spMkLst>
            <pc:docMk/>
            <pc:sldMk cId="1581152576" sldId="842"/>
            <ac:spMk id="3" creationId="{8D619017-BD31-2184-5FFE-B5CE099A8B88}"/>
          </ac:spMkLst>
        </pc:spChg>
        <pc:spChg chg="add mod">
          <ac:chgData name="Maria Casas" userId="0ecb6980-0437-4664-b227-829ff5d263f8" providerId="ADAL" clId="{EEAA18DF-F10C-4222-9B53-2E62527F98F5}" dt="2023-02-28T07:48:51.924" v="5528" actId="20577"/>
          <ac:spMkLst>
            <pc:docMk/>
            <pc:sldMk cId="1581152576" sldId="842"/>
            <ac:spMk id="4" creationId="{B9C9ADBD-146F-5C7E-26D3-04B24C021D15}"/>
          </ac:spMkLst>
        </pc:spChg>
        <pc:spChg chg="add del mod">
          <ac:chgData name="Maria Casas" userId="0ecb6980-0437-4664-b227-829ff5d263f8" providerId="ADAL" clId="{EEAA18DF-F10C-4222-9B53-2E62527F98F5}" dt="2023-02-28T07:49:01.260" v="5532" actId="478"/>
          <ac:spMkLst>
            <pc:docMk/>
            <pc:sldMk cId="1581152576" sldId="842"/>
            <ac:spMk id="6" creationId="{19ABA75D-FD1C-13B3-A159-EBB950289E96}"/>
          </ac:spMkLst>
        </pc:spChg>
      </pc:sldChg>
      <pc:sldChg chg="add del">
        <pc:chgData name="Maria Casas" userId="0ecb6980-0437-4664-b227-829ff5d263f8" providerId="ADAL" clId="{EEAA18DF-F10C-4222-9B53-2E62527F98F5}" dt="2023-02-28T04:27:20.737" v="449" actId="47"/>
        <pc:sldMkLst>
          <pc:docMk/>
          <pc:sldMk cId="4191409179" sldId="843"/>
        </pc:sldMkLst>
      </pc:sldChg>
      <pc:sldChg chg="modSp add mod">
        <pc:chgData name="Maria Casas" userId="0ecb6980-0437-4664-b227-829ff5d263f8" providerId="ADAL" clId="{EEAA18DF-F10C-4222-9B53-2E62527F98F5}" dt="2023-03-02T17:40:10.791" v="10022" actId="20577"/>
        <pc:sldMkLst>
          <pc:docMk/>
          <pc:sldMk cId="1024996392" sldId="848"/>
        </pc:sldMkLst>
        <pc:spChg chg="mod">
          <ac:chgData name="Maria Casas" userId="0ecb6980-0437-4664-b227-829ff5d263f8" providerId="ADAL" clId="{EEAA18DF-F10C-4222-9B53-2E62527F98F5}" dt="2023-03-02T17:40:10.791" v="10022" actId="20577"/>
          <ac:spMkLst>
            <pc:docMk/>
            <pc:sldMk cId="1024996392" sldId="848"/>
            <ac:spMk id="2" creationId="{254D6FA6-87F8-5531-FE98-8098EBEA8C29}"/>
          </ac:spMkLst>
        </pc:spChg>
      </pc:sldChg>
      <pc:sldChg chg="modSp add del mod">
        <pc:chgData name="Maria Casas" userId="0ecb6980-0437-4664-b227-829ff5d263f8" providerId="ADAL" clId="{EEAA18DF-F10C-4222-9B53-2E62527F98F5}" dt="2023-02-28T23:38:26.136" v="6272" actId="47"/>
        <pc:sldMkLst>
          <pc:docMk/>
          <pc:sldMk cId="3127468149" sldId="849"/>
        </pc:sldMkLst>
        <pc:spChg chg="mod">
          <ac:chgData name="Maria Casas" userId="0ecb6980-0437-4664-b227-829ff5d263f8" providerId="ADAL" clId="{EEAA18DF-F10C-4222-9B53-2E62527F98F5}" dt="2023-02-28T23:04:14.869" v="5730" actId="20577"/>
          <ac:spMkLst>
            <pc:docMk/>
            <pc:sldMk cId="3127468149" sldId="849"/>
            <ac:spMk id="2" creationId="{254D6FA6-87F8-5531-FE98-8098EBEA8C29}"/>
          </ac:spMkLst>
        </pc:spChg>
      </pc:sldChg>
      <pc:sldChg chg="modSp add mod">
        <pc:chgData name="Maria Casas" userId="0ecb6980-0437-4664-b227-829ff5d263f8" providerId="ADAL" clId="{EEAA18DF-F10C-4222-9B53-2E62527F98F5}" dt="2023-02-28T04:30:08.837" v="593" actId="20577"/>
        <pc:sldMkLst>
          <pc:docMk/>
          <pc:sldMk cId="93471807" sldId="850"/>
        </pc:sldMkLst>
        <pc:spChg chg="mod">
          <ac:chgData name="Maria Casas" userId="0ecb6980-0437-4664-b227-829ff5d263f8" providerId="ADAL" clId="{EEAA18DF-F10C-4222-9B53-2E62527F98F5}" dt="2023-02-28T04:30:08.837" v="593" actId="20577"/>
          <ac:spMkLst>
            <pc:docMk/>
            <pc:sldMk cId="93471807" sldId="850"/>
            <ac:spMk id="2" creationId="{59E6FEAC-A3E9-CD8C-3EEE-4698F7B53D5B}"/>
          </ac:spMkLst>
        </pc:spChg>
      </pc:sldChg>
      <pc:sldChg chg="modSp add mod">
        <pc:chgData name="Maria Casas" userId="0ecb6980-0437-4664-b227-829ff5d263f8" providerId="ADAL" clId="{EEAA18DF-F10C-4222-9B53-2E62527F98F5}" dt="2023-02-28T04:29:48.141" v="570" actId="20577"/>
        <pc:sldMkLst>
          <pc:docMk/>
          <pc:sldMk cId="537361467" sldId="852"/>
        </pc:sldMkLst>
        <pc:spChg chg="mod">
          <ac:chgData name="Maria Casas" userId="0ecb6980-0437-4664-b227-829ff5d263f8" providerId="ADAL" clId="{EEAA18DF-F10C-4222-9B53-2E62527F98F5}" dt="2023-02-28T04:29:48.141" v="570" actId="20577"/>
          <ac:spMkLst>
            <pc:docMk/>
            <pc:sldMk cId="537361467" sldId="852"/>
            <ac:spMk id="2" creationId="{AAF058EA-0C52-7C52-9F81-828954C54885}"/>
          </ac:spMkLst>
        </pc:spChg>
      </pc:sldChg>
      <pc:sldChg chg="modSp add mod">
        <pc:chgData name="Maria Casas" userId="0ecb6980-0437-4664-b227-829ff5d263f8" providerId="ADAL" clId="{EEAA18DF-F10C-4222-9B53-2E62527F98F5}" dt="2023-02-28T23:38:59.309" v="6276" actId="1076"/>
        <pc:sldMkLst>
          <pc:docMk/>
          <pc:sldMk cId="923907821" sldId="853"/>
        </pc:sldMkLst>
        <pc:spChg chg="mod">
          <ac:chgData name="Maria Casas" userId="0ecb6980-0437-4664-b227-829ff5d263f8" providerId="ADAL" clId="{EEAA18DF-F10C-4222-9B53-2E62527F98F5}" dt="2023-02-28T23:38:59.309" v="6276" actId="1076"/>
          <ac:spMkLst>
            <pc:docMk/>
            <pc:sldMk cId="923907821" sldId="853"/>
            <ac:spMk id="2" creationId="{59E6FEAC-A3E9-CD8C-3EEE-4698F7B53D5B}"/>
          </ac:spMkLst>
        </pc:spChg>
      </pc:sldChg>
      <pc:sldChg chg="addSp delSp modSp add mod ord modAnim">
        <pc:chgData name="Maria Casas" userId="0ecb6980-0437-4664-b227-829ff5d263f8" providerId="ADAL" clId="{EEAA18DF-F10C-4222-9B53-2E62527F98F5}" dt="2023-03-02T20:33:33.549" v="12893" actId="478"/>
        <pc:sldMkLst>
          <pc:docMk/>
          <pc:sldMk cId="1029544717" sldId="854"/>
        </pc:sldMkLst>
        <pc:spChg chg="add del mod">
          <ac:chgData name="Maria Casas" userId="0ecb6980-0437-4664-b227-829ff5d263f8" providerId="ADAL" clId="{EEAA18DF-F10C-4222-9B53-2E62527F98F5}" dt="2023-03-02T20:33:33.549" v="12893" actId="478"/>
          <ac:spMkLst>
            <pc:docMk/>
            <pc:sldMk cId="1029544717" sldId="854"/>
            <ac:spMk id="2" creationId="{3F5A145A-2110-1EAC-4D61-F250F093BA01}"/>
          </ac:spMkLst>
        </pc:spChg>
        <pc:spChg chg="mod">
          <ac:chgData name="Maria Casas" userId="0ecb6980-0437-4664-b227-829ff5d263f8" providerId="ADAL" clId="{EEAA18DF-F10C-4222-9B53-2E62527F98F5}" dt="2023-02-28T07:05:07.337" v="3023" actId="20577"/>
          <ac:spMkLst>
            <pc:docMk/>
            <pc:sldMk cId="1029544717" sldId="854"/>
            <ac:spMk id="3" creationId="{096C6B22-4C0B-9E6F-62BB-29C4C778478E}"/>
          </ac:spMkLst>
        </pc:spChg>
        <pc:spChg chg="del">
          <ac:chgData name="Maria Casas" userId="0ecb6980-0437-4664-b227-829ff5d263f8" providerId="ADAL" clId="{EEAA18DF-F10C-4222-9B53-2E62527F98F5}" dt="2023-02-28T06:29:13.531" v="2078" actId="478"/>
          <ac:spMkLst>
            <pc:docMk/>
            <pc:sldMk cId="1029544717" sldId="854"/>
            <ac:spMk id="5" creationId="{2647C270-5EFF-01C0-89DF-18D49723BACE}"/>
          </ac:spMkLst>
        </pc:spChg>
        <pc:spChg chg="mod">
          <ac:chgData name="Maria Casas" userId="0ecb6980-0437-4664-b227-829ff5d263f8" providerId="ADAL" clId="{EEAA18DF-F10C-4222-9B53-2E62527F98F5}" dt="2023-03-02T03:26:09.553" v="8521" actId="403"/>
          <ac:spMkLst>
            <pc:docMk/>
            <pc:sldMk cId="1029544717" sldId="854"/>
            <ac:spMk id="5" creationId="{77F1D802-B582-1BA8-F0E1-F707A6F691E4}"/>
          </ac:spMkLst>
        </pc:spChg>
        <pc:spChg chg="add mod">
          <ac:chgData name="Maria Casas" userId="0ecb6980-0437-4664-b227-829ff5d263f8" providerId="ADAL" clId="{EEAA18DF-F10C-4222-9B53-2E62527F98F5}" dt="2023-02-28T06:32:00.936" v="2091" actId="164"/>
          <ac:spMkLst>
            <pc:docMk/>
            <pc:sldMk cId="1029544717" sldId="854"/>
            <ac:spMk id="7" creationId="{3AC7C060-463D-9567-7243-F41C6D72A8E4}"/>
          </ac:spMkLst>
        </pc:spChg>
        <pc:spChg chg="add mod">
          <ac:chgData name="Maria Casas" userId="0ecb6980-0437-4664-b227-829ff5d263f8" providerId="ADAL" clId="{EEAA18DF-F10C-4222-9B53-2E62527F98F5}" dt="2023-02-28T06:57:42.929" v="2698" actId="1076"/>
          <ac:spMkLst>
            <pc:docMk/>
            <pc:sldMk cId="1029544717" sldId="854"/>
            <ac:spMk id="12" creationId="{C87AD6F1-69B8-6D1F-5FC9-592629BF1927}"/>
          </ac:spMkLst>
        </pc:spChg>
        <pc:spChg chg="add mod">
          <ac:chgData name="Maria Casas" userId="0ecb6980-0437-4664-b227-829ff5d263f8" providerId="ADAL" clId="{EEAA18DF-F10C-4222-9B53-2E62527F98F5}" dt="2023-02-28T07:00:10.802" v="2883" actId="113"/>
          <ac:spMkLst>
            <pc:docMk/>
            <pc:sldMk cId="1029544717" sldId="854"/>
            <ac:spMk id="13" creationId="{F0D5B509-3AF7-A732-B595-78B32513AF8B}"/>
          </ac:spMkLst>
        </pc:spChg>
        <pc:spChg chg="add mod">
          <ac:chgData name="Maria Casas" userId="0ecb6980-0437-4664-b227-829ff5d263f8" providerId="ADAL" clId="{EEAA18DF-F10C-4222-9B53-2E62527F98F5}" dt="2023-02-28T07:00:27.272" v="2915" actId="113"/>
          <ac:spMkLst>
            <pc:docMk/>
            <pc:sldMk cId="1029544717" sldId="854"/>
            <ac:spMk id="14" creationId="{9BB553C8-466D-41F8-5DAB-24A2BD2248EF}"/>
          </ac:spMkLst>
        </pc:spChg>
        <pc:spChg chg="add mod">
          <ac:chgData name="Maria Casas" userId="0ecb6980-0437-4664-b227-829ff5d263f8" providerId="ADAL" clId="{EEAA18DF-F10C-4222-9B53-2E62527F98F5}" dt="2023-02-28T07:03:44.597" v="2979" actId="113"/>
          <ac:spMkLst>
            <pc:docMk/>
            <pc:sldMk cId="1029544717" sldId="854"/>
            <ac:spMk id="15" creationId="{99505311-CC5F-490A-0EE8-456060E26933}"/>
          </ac:spMkLst>
        </pc:spChg>
        <pc:spChg chg="add mod">
          <ac:chgData name="Maria Casas" userId="0ecb6980-0437-4664-b227-829ff5d263f8" providerId="ADAL" clId="{EEAA18DF-F10C-4222-9B53-2E62527F98F5}" dt="2023-02-28T07:04:32.388" v="2984" actId="1582"/>
          <ac:spMkLst>
            <pc:docMk/>
            <pc:sldMk cId="1029544717" sldId="854"/>
            <ac:spMk id="16" creationId="{D3F1AC93-9126-375A-7CAC-581967C74E8D}"/>
          </ac:spMkLst>
        </pc:spChg>
        <pc:grpChg chg="add mod">
          <ac:chgData name="Maria Casas" userId="0ecb6980-0437-4664-b227-829ff5d263f8" providerId="ADAL" clId="{EEAA18DF-F10C-4222-9B53-2E62527F98F5}" dt="2023-02-28T06:57:57.542" v="2761" actId="1037"/>
          <ac:grpSpMkLst>
            <pc:docMk/>
            <pc:sldMk cId="1029544717" sldId="854"/>
            <ac:grpSpMk id="8" creationId="{F5A3663E-754B-9CE9-CBDB-70B872D3612F}"/>
          </ac:grpSpMkLst>
        </pc:grpChg>
        <pc:picChg chg="add mod">
          <ac:chgData name="Maria Casas" userId="0ecb6980-0437-4664-b227-829ff5d263f8" providerId="ADAL" clId="{EEAA18DF-F10C-4222-9B53-2E62527F98F5}" dt="2023-02-28T06:57:27.484" v="2697" actId="1076"/>
          <ac:picMkLst>
            <pc:docMk/>
            <pc:sldMk cId="1029544717" sldId="854"/>
            <ac:picMk id="4" creationId="{91A4CF88-E2B4-7620-4D53-82007CC3E761}"/>
          </ac:picMkLst>
        </pc:picChg>
        <pc:picChg chg="add mod">
          <ac:chgData name="Maria Casas" userId="0ecb6980-0437-4664-b227-829ff5d263f8" providerId="ADAL" clId="{EEAA18DF-F10C-4222-9B53-2E62527F98F5}" dt="2023-02-28T06:32:00.936" v="2091" actId="164"/>
          <ac:picMkLst>
            <pc:docMk/>
            <pc:sldMk cId="1029544717" sldId="854"/>
            <ac:picMk id="6" creationId="{B7BE9405-A4C4-D48F-417A-5A63E9BECC0F}"/>
          </ac:picMkLst>
        </pc:picChg>
        <pc:picChg chg="add mod">
          <ac:chgData name="Maria Casas" userId="0ecb6980-0437-4664-b227-829ff5d263f8" providerId="ADAL" clId="{EEAA18DF-F10C-4222-9B53-2E62527F98F5}" dt="2023-02-28T06:57:42.929" v="2698" actId="1076"/>
          <ac:picMkLst>
            <pc:docMk/>
            <pc:sldMk cId="1029544717" sldId="854"/>
            <ac:picMk id="9" creationId="{3EBB3427-23C6-A14C-DDF6-39AAF84E093A}"/>
          </ac:picMkLst>
        </pc:picChg>
        <pc:picChg chg="add mod">
          <ac:chgData name="Maria Casas" userId="0ecb6980-0437-4664-b227-829ff5d263f8" providerId="ADAL" clId="{EEAA18DF-F10C-4222-9B53-2E62527F98F5}" dt="2023-02-28T06:57:42.929" v="2698" actId="1076"/>
          <ac:picMkLst>
            <pc:docMk/>
            <pc:sldMk cId="1029544717" sldId="854"/>
            <ac:picMk id="11" creationId="{4AF21066-944B-967C-8B8B-F53BBC152EBE}"/>
          </ac:picMkLst>
        </pc:picChg>
      </pc:sldChg>
      <pc:sldChg chg="modSp new del mod">
        <pc:chgData name="Maria Casas" userId="0ecb6980-0437-4664-b227-829ff5d263f8" providerId="ADAL" clId="{EEAA18DF-F10C-4222-9B53-2E62527F98F5}" dt="2023-02-28T04:37:20.477" v="764" actId="47"/>
        <pc:sldMkLst>
          <pc:docMk/>
          <pc:sldMk cId="3950521674" sldId="855"/>
        </pc:sldMkLst>
        <pc:spChg chg="mod">
          <ac:chgData name="Maria Casas" userId="0ecb6980-0437-4664-b227-829ff5d263f8" providerId="ADAL" clId="{EEAA18DF-F10C-4222-9B53-2E62527F98F5}" dt="2023-02-28T04:32:09.767" v="708" actId="20577"/>
          <ac:spMkLst>
            <pc:docMk/>
            <pc:sldMk cId="3950521674" sldId="855"/>
            <ac:spMk id="3" creationId="{4C1FB2DC-8580-C7CD-0D35-00D56756F3DA}"/>
          </ac:spMkLst>
        </pc:spChg>
      </pc:sldChg>
      <pc:sldChg chg="addSp delSp modSp add mod modAnim">
        <pc:chgData name="Maria Casas" userId="0ecb6980-0437-4664-b227-829ff5d263f8" providerId="ADAL" clId="{EEAA18DF-F10C-4222-9B53-2E62527F98F5}" dt="2023-03-02T20:00:01.772" v="10609"/>
        <pc:sldMkLst>
          <pc:docMk/>
          <pc:sldMk cId="3200401670" sldId="856"/>
        </pc:sldMkLst>
        <pc:spChg chg="add del mod">
          <ac:chgData name="Maria Casas" userId="0ecb6980-0437-4664-b227-829ff5d263f8" providerId="ADAL" clId="{EEAA18DF-F10C-4222-9B53-2E62527F98F5}" dt="2023-02-28T23:52:19.953" v="6535" actId="478"/>
          <ac:spMkLst>
            <pc:docMk/>
            <pc:sldMk cId="3200401670" sldId="856"/>
            <ac:spMk id="2" creationId="{2F8EF596-9635-5163-CC09-68568931674D}"/>
          </ac:spMkLst>
        </pc:spChg>
        <pc:spChg chg="del">
          <ac:chgData name="Maria Casas" userId="0ecb6980-0437-4664-b227-829ff5d263f8" providerId="ADAL" clId="{EEAA18DF-F10C-4222-9B53-2E62527F98F5}" dt="2023-02-28T05:34:00.904" v="974" actId="478"/>
          <ac:spMkLst>
            <pc:docMk/>
            <pc:sldMk cId="3200401670" sldId="856"/>
            <ac:spMk id="2" creationId="{9DC4EE8F-BE64-4160-2D50-628537F0B375}"/>
          </ac:spMkLst>
        </pc:spChg>
        <pc:spChg chg="mod">
          <ac:chgData name="Maria Casas" userId="0ecb6980-0437-4664-b227-829ff5d263f8" providerId="ADAL" clId="{EEAA18DF-F10C-4222-9B53-2E62527F98F5}" dt="2023-02-28T04:33:22.337" v="731" actId="20577"/>
          <ac:spMkLst>
            <pc:docMk/>
            <pc:sldMk cId="3200401670" sldId="856"/>
            <ac:spMk id="3" creationId="{4C1FB2DC-8580-C7CD-0D35-00D56756F3DA}"/>
          </ac:spMkLst>
        </pc:spChg>
        <pc:spChg chg="add mod">
          <ac:chgData name="Maria Casas" userId="0ecb6980-0437-4664-b227-829ff5d263f8" providerId="ADAL" clId="{EEAA18DF-F10C-4222-9B53-2E62527F98F5}" dt="2023-03-02T19:59:30.549" v="10603" actId="1076"/>
          <ac:spMkLst>
            <pc:docMk/>
            <pc:sldMk cId="3200401670" sldId="856"/>
            <ac:spMk id="4" creationId="{E93E4EA9-2F84-C5F2-57FA-80186A58175B}"/>
          </ac:spMkLst>
        </pc:spChg>
        <pc:spChg chg="add mod">
          <ac:chgData name="Maria Casas" userId="0ecb6980-0437-4664-b227-829ff5d263f8" providerId="ADAL" clId="{EEAA18DF-F10C-4222-9B53-2E62527F98F5}" dt="2023-03-02T19:59:58.463" v="10608" actId="14100"/>
          <ac:spMkLst>
            <pc:docMk/>
            <pc:sldMk cId="3200401670" sldId="856"/>
            <ac:spMk id="5" creationId="{B656D352-20F5-EB87-6610-9C8D120F1A9E}"/>
          </ac:spMkLst>
        </pc:spChg>
        <pc:picChg chg="add del mod modCrop">
          <ac:chgData name="Maria Casas" userId="0ecb6980-0437-4664-b227-829ff5d263f8" providerId="ADAL" clId="{EEAA18DF-F10C-4222-9B53-2E62527F98F5}" dt="2023-02-28T05:34:51.968" v="979" actId="478"/>
          <ac:picMkLst>
            <pc:docMk/>
            <pc:sldMk cId="3200401670" sldId="856"/>
            <ac:picMk id="5" creationId="{7DF2B4A7-7C26-55A0-5347-1E785FDF0B38}"/>
          </ac:picMkLst>
        </pc:picChg>
        <pc:picChg chg="add mod">
          <ac:chgData name="Maria Casas" userId="0ecb6980-0437-4664-b227-829ff5d263f8" providerId="ADAL" clId="{EEAA18DF-F10C-4222-9B53-2E62527F98F5}" dt="2023-02-28T05:34:56.723" v="982" actId="1076"/>
          <ac:picMkLst>
            <pc:docMk/>
            <pc:sldMk cId="3200401670" sldId="856"/>
            <ac:picMk id="7" creationId="{5E9E1A7A-0539-685E-CDB9-94E702218013}"/>
          </ac:picMkLst>
        </pc:picChg>
      </pc:sldChg>
      <pc:sldChg chg="modSp add mod">
        <pc:chgData name="Maria Casas" userId="0ecb6980-0437-4664-b227-829ff5d263f8" providerId="ADAL" clId="{EEAA18DF-F10C-4222-9B53-2E62527F98F5}" dt="2023-02-28T04:33:29.517" v="752" actId="20577"/>
        <pc:sldMkLst>
          <pc:docMk/>
          <pc:sldMk cId="30527950" sldId="857"/>
        </pc:sldMkLst>
        <pc:spChg chg="mod">
          <ac:chgData name="Maria Casas" userId="0ecb6980-0437-4664-b227-829ff5d263f8" providerId="ADAL" clId="{EEAA18DF-F10C-4222-9B53-2E62527F98F5}" dt="2023-02-28T04:33:29.517" v="752" actId="20577"/>
          <ac:spMkLst>
            <pc:docMk/>
            <pc:sldMk cId="30527950" sldId="857"/>
            <ac:spMk id="2" creationId="{254D6FA6-87F8-5531-FE98-8098EBEA8C29}"/>
          </ac:spMkLst>
        </pc:spChg>
      </pc:sldChg>
      <pc:sldChg chg="addSp delSp modSp add mod">
        <pc:chgData name="Maria Casas" userId="0ecb6980-0437-4664-b227-829ff5d263f8" providerId="ADAL" clId="{EEAA18DF-F10C-4222-9B53-2E62527F98F5}" dt="2023-03-02T20:01:26.547" v="10682" actId="20577"/>
        <pc:sldMkLst>
          <pc:docMk/>
          <pc:sldMk cId="2614723543" sldId="858"/>
        </pc:sldMkLst>
        <pc:spChg chg="add mod">
          <ac:chgData name="Maria Casas" userId="0ecb6980-0437-4664-b227-829ff5d263f8" providerId="ADAL" clId="{EEAA18DF-F10C-4222-9B53-2E62527F98F5}" dt="2023-03-02T20:01:26.547" v="10682" actId="20577"/>
          <ac:spMkLst>
            <pc:docMk/>
            <pc:sldMk cId="2614723543" sldId="858"/>
            <ac:spMk id="2" creationId="{79410688-3F7C-B944-1543-BB074D65FF02}"/>
          </ac:spMkLst>
        </pc:spChg>
        <pc:spChg chg="mod">
          <ac:chgData name="Maria Casas" userId="0ecb6980-0437-4664-b227-829ff5d263f8" providerId="ADAL" clId="{EEAA18DF-F10C-4222-9B53-2E62527F98F5}" dt="2023-02-28T04:37:12.627" v="763" actId="20577"/>
          <ac:spMkLst>
            <pc:docMk/>
            <pc:sldMk cId="2614723543" sldId="858"/>
            <ac:spMk id="3" creationId="{E15C350B-F492-4699-C1FE-FA1F1AFE1063}"/>
          </ac:spMkLst>
        </pc:spChg>
        <pc:spChg chg="add del mod">
          <ac:chgData name="Maria Casas" userId="0ecb6980-0437-4664-b227-829ff5d263f8" providerId="ADAL" clId="{EEAA18DF-F10C-4222-9B53-2E62527F98F5}" dt="2023-03-02T06:11:08.794" v="8703" actId="478"/>
          <ac:spMkLst>
            <pc:docMk/>
            <pc:sldMk cId="2614723543" sldId="858"/>
            <ac:spMk id="4" creationId="{7B04156C-F5DB-C250-386A-B33EC814231E}"/>
          </ac:spMkLst>
        </pc:spChg>
      </pc:sldChg>
      <pc:sldChg chg="modSp add mod">
        <pc:chgData name="Maria Casas" userId="0ecb6980-0437-4664-b227-829ff5d263f8" providerId="ADAL" clId="{EEAA18DF-F10C-4222-9B53-2E62527F98F5}" dt="2023-02-28T04:39:14.057" v="845" actId="20577"/>
        <pc:sldMkLst>
          <pc:docMk/>
          <pc:sldMk cId="1256258602" sldId="859"/>
        </pc:sldMkLst>
        <pc:spChg chg="mod">
          <ac:chgData name="Maria Casas" userId="0ecb6980-0437-4664-b227-829ff5d263f8" providerId="ADAL" clId="{EEAA18DF-F10C-4222-9B53-2E62527F98F5}" dt="2023-02-28T04:39:14.057" v="845" actId="20577"/>
          <ac:spMkLst>
            <pc:docMk/>
            <pc:sldMk cId="1256258602" sldId="859"/>
            <ac:spMk id="2" creationId="{AAF058EA-0C52-7C52-9F81-828954C54885}"/>
          </ac:spMkLst>
        </pc:spChg>
      </pc:sldChg>
      <pc:sldChg chg="modSp add mod">
        <pc:chgData name="Maria Casas" userId="0ecb6980-0437-4664-b227-829ff5d263f8" providerId="ADAL" clId="{EEAA18DF-F10C-4222-9B53-2E62527F98F5}" dt="2023-03-02T20:36:10.174" v="13135" actId="20577"/>
        <pc:sldMkLst>
          <pc:docMk/>
          <pc:sldMk cId="2140361424" sldId="860"/>
        </pc:sldMkLst>
        <pc:spChg chg="mod">
          <ac:chgData name="Maria Casas" userId="0ecb6980-0437-4664-b227-829ff5d263f8" providerId="ADAL" clId="{EEAA18DF-F10C-4222-9B53-2E62527F98F5}" dt="2023-03-02T20:36:10.174" v="13135" actId="20577"/>
          <ac:spMkLst>
            <pc:docMk/>
            <pc:sldMk cId="2140361424" sldId="860"/>
            <ac:spMk id="2" creationId="{9DC4EE8F-BE64-4160-2D50-628537F0B375}"/>
          </ac:spMkLst>
        </pc:spChg>
        <pc:spChg chg="mod">
          <ac:chgData name="Maria Casas" userId="0ecb6980-0437-4664-b227-829ff5d263f8" providerId="ADAL" clId="{EEAA18DF-F10C-4222-9B53-2E62527F98F5}" dt="2023-02-28T04:39:49.426" v="878" actId="20577"/>
          <ac:spMkLst>
            <pc:docMk/>
            <pc:sldMk cId="2140361424" sldId="860"/>
            <ac:spMk id="3" creationId="{4C1FB2DC-8580-C7CD-0D35-00D56756F3DA}"/>
          </ac:spMkLst>
        </pc:spChg>
      </pc:sldChg>
      <pc:sldChg chg="modSp add del mod ord">
        <pc:chgData name="Maria Casas" userId="0ecb6980-0437-4664-b227-829ff5d263f8" providerId="ADAL" clId="{EEAA18DF-F10C-4222-9B53-2E62527F98F5}" dt="2023-03-02T20:09:01.716" v="10783" actId="47"/>
        <pc:sldMkLst>
          <pc:docMk/>
          <pc:sldMk cId="4035212036" sldId="861"/>
        </pc:sldMkLst>
        <pc:spChg chg="mod">
          <ac:chgData name="Maria Casas" userId="0ecb6980-0437-4664-b227-829ff5d263f8" providerId="ADAL" clId="{EEAA18DF-F10C-4222-9B53-2E62527F98F5}" dt="2023-02-28T07:49:29.954" v="5535" actId="403"/>
          <ac:spMkLst>
            <pc:docMk/>
            <pc:sldMk cId="4035212036" sldId="861"/>
            <ac:spMk id="1047555" creationId="{00000000-0000-0000-0000-000000000000}"/>
          </ac:spMkLst>
        </pc:spChg>
      </pc:sldChg>
      <pc:sldChg chg="addSp delSp modSp add mod ord modAnim">
        <pc:chgData name="Maria Casas" userId="0ecb6980-0437-4664-b227-829ff5d263f8" providerId="ADAL" clId="{EEAA18DF-F10C-4222-9B53-2E62527F98F5}" dt="2023-03-02T03:25:52.958" v="8512" actId="255"/>
        <pc:sldMkLst>
          <pc:docMk/>
          <pc:sldMk cId="2938933177" sldId="862"/>
        </pc:sldMkLst>
        <pc:spChg chg="add del mod">
          <ac:chgData name="Maria Casas" userId="0ecb6980-0437-4664-b227-829ff5d263f8" providerId="ADAL" clId="{EEAA18DF-F10C-4222-9B53-2E62527F98F5}" dt="2023-02-28T23:26:47.918" v="5863" actId="478"/>
          <ac:spMkLst>
            <pc:docMk/>
            <pc:sldMk cId="2938933177" sldId="862"/>
            <ac:spMk id="2" creationId="{095E972E-CEAA-459F-F30E-FF013BDF868C}"/>
          </ac:spMkLst>
        </pc:spChg>
        <pc:spChg chg="mod">
          <ac:chgData name="Maria Casas" userId="0ecb6980-0437-4664-b227-829ff5d263f8" providerId="ADAL" clId="{EEAA18DF-F10C-4222-9B53-2E62527F98F5}" dt="2023-03-02T03:25:52.958" v="8512" actId="255"/>
          <ac:spMkLst>
            <pc:docMk/>
            <pc:sldMk cId="2938933177" sldId="862"/>
            <ac:spMk id="2" creationId="{FCB15E6B-82A6-29E2-344D-F0CA4464D6FA}"/>
          </ac:spMkLst>
        </pc:spChg>
        <pc:spChg chg="add del mod">
          <ac:chgData name="Maria Casas" userId="0ecb6980-0437-4664-b227-829ff5d263f8" providerId="ADAL" clId="{EEAA18DF-F10C-4222-9B53-2E62527F98F5}" dt="2023-02-28T07:21:21.905" v="3860" actId="478"/>
          <ac:spMkLst>
            <pc:docMk/>
            <pc:sldMk cId="2938933177" sldId="862"/>
            <ac:spMk id="3" creationId="{67B4010E-4448-A24D-0B22-2AE31C50DF78}"/>
          </ac:spMkLst>
        </pc:spChg>
        <pc:spChg chg="add mod">
          <ac:chgData name="Maria Casas" userId="0ecb6980-0437-4664-b227-829ff5d263f8" providerId="ADAL" clId="{EEAA18DF-F10C-4222-9B53-2E62527F98F5}" dt="2023-02-28T23:32:09.318" v="6008" actId="20577"/>
          <ac:spMkLst>
            <pc:docMk/>
            <pc:sldMk cId="2938933177" sldId="862"/>
            <ac:spMk id="4" creationId="{36476F63-19DF-72DC-84F4-63CCC90A4997}"/>
          </ac:spMkLst>
        </pc:spChg>
        <pc:spChg chg="add mod">
          <ac:chgData name="Maria Casas" userId="0ecb6980-0437-4664-b227-829ff5d263f8" providerId="ADAL" clId="{EEAA18DF-F10C-4222-9B53-2E62527F98F5}" dt="2023-02-28T07:36:46.318" v="4701" actId="1076"/>
          <ac:spMkLst>
            <pc:docMk/>
            <pc:sldMk cId="2938933177" sldId="862"/>
            <ac:spMk id="5" creationId="{7864C94E-8FCC-7A15-8B6D-FA746938FA5A}"/>
          </ac:spMkLst>
        </pc:spChg>
        <pc:spChg chg="add mod">
          <ac:chgData name="Maria Casas" userId="0ecb6980-0437-4664-b227-829ff5d263f8" providerId="ADAL" clId="{EEAA18DF-F10C-4222-9B53-2E62527F98F5}" dt="2023-02-28T07:36:48.683" v="4702" actId="1076"/>
          <ac:spMkLst>
            <pc:docMk/>
            <pc:sldMk cId="2938933177" sldId="862"/>
            <ac:spMk id="6" creationId="{25E64A9A-5C77-DED5-514F-41A5A389AFA5}"/>
          </ac:spMkLst>
        </pc:spChg>
        <pc:spChg chg="add mod">
          <ac:chgData name="Maria Casas" userId="0ecb6980-0437-4664-b227-829ff5d263f8" providerId="ADAL" clId="{EEAA18DF-F10C-4222-9B53-2E62527F98F5}" dt="2023-02-28T07:36:52.372" v="4703" actId="1076"/>
          <ac:spMkLst>
            <pc:docMk/>
            <pc:sldMk cId="2938933177" sldId="862"/>
            <ac:spMk id="7" creationId="{7C89B063-4041-5E69-A7D5-6FDECD87F5C3}"/>
          </ac:spMkLst>
        </pc:spChg>
        <pc:spChg chg="mod">
          <ac:chgData name="Maria Casas" userId="0ecb6980-0437-4664-b227-829ff5d263f8" providerId="ADAL" clId="{EEAA18DF-F10C-4222-9B53-2E62527F98F5}" dt="2023-02-28T23:31:09.902" v="5955" actId="20577"/>
          <ac:spMkLst>
            <pc:docMk/>
            <pc:sldMk cId="2938933177" sldId="862"/>
            <ac:spMk id="5122" creationId="{00000000-0000-0000-0000-000000000000}"/>
          </ac:spMkLst>
        </pc:spChg>
        <pc:spChg chg="del">
          <ac:chgData name="Maria Casas" userId="0ecb6980-0437-4664-b227-829ff5d263f8" providerId="ADAL" clId="{EEAA18DF-F10C-4222-9B53-2E62527F98F5}" dt="2023-02-28T07:21:18.992" v="3858" actId="478"/>
          <ac:spMkLst>
            <pc:docMk/>
            <pc:sldMk cId="2938933177" sldId="862"/>
            <ac:spMk id="1047555" creationId="{00000000-0000-0000-0000-000000000000}"/>
          </ac:spMkLst>
        </pc:spChg>
        <pc:cxnChg chg="add mod">
          <ac:chgData name="Maria Casas" userId="0ecb6980-0437-4664-b227-829ff5d263f8" providerId="ADAL" clId="{EEAA18DF-F10C-4222-9B53-2E62527F98F5}" dt="2023-02-28T07:37:21.169" v="4711" actId="13822"/>
          <ac:cxnSpMkLst>
            <pc:docMk/>
            <pc:sldMk cId="2938933177" sldId="862"/>
            <ac:cxnSpMk id="9" creationId="{BA62B9D6-9E58-737B-A076-3C53F8211264}"/>
          </ac:cxnSpMkLst>
        </pc:cxnChg>
        <pc:cxnChg chg="add mod">
          <ac:chgData name="Maria Casas" userId="0ecb6980-0437-4664-b227-829ff5d263f8" providerId="ADAL" clId="{EEAA18DF-F10C-4222-9B53-2E62527F98F5}" dt="2023-02-28T07:37:27.533" v="4715" actId="1037"/>
          <ac:cxnSpMkLst>
            <pc:docMk/>
            <pc:sldMk cId="2938933177" sldId="862"/>
            <ac:cxnSpMk id="12" creationId="{413F1720-768F-573D-A4A7-A11283427081}"/>
          </ac:cxnSpMkLst>
        </pc:cxnChg>
      </pc:sldChg>
      <pc:sldChg chg="new del">
        <pc:chgData name="Maria Casas" userId="0ecb6980-0437-4664-b227-829ff5d263f8" providerId="ADAL" clId="{EEAA18DF-F10C-4222-9B53-2E62527F98F5}" dt="2023-02-28T07:15:10.823" v="3417" actId="47"/>
        <pc:sldMkLst>
          <pc:docMk/>
          <pc:sldMk cId="901555350" sldId="863"/>
        </pc:sldMkLst>
      </pc:sldChg>
      <pc:sldChg chg="addSp modSp add mod modNotesTx">
        <pc:chgData name="Maria Casas" userId="0ecb6980-0437-4664-b227-829ff5d263f8" providerId="ADAL" clId="{EEAA18DF-F10C-4222-9B53-2E62527F98F5}" dt="2023-03-02T17:38:40.377" v="9999" actId="20577"/>
        <pc:sldMkLst>
          <pc:docMk/>
          <pc:sldMk cId="1201154882" sldId="864"/>
        </pc:sldMkLst>
        <pc:spChg chg="mod">
          <ac:chgData name="Maria Casas" userId="0ecb6980-0437-4664-b227-829ff5d263f8" providerId="ADAL" clId="{EEAA18DF-F10C-4222-9B53-2E62527F98F5}" dt="2023-03-02T17:38:40.377" v="9999" actId="20577"/>
          <ac:spMkLst>
            <pc:docMk/>
            <pc:sldMk cId="1201154882" sldId="864"/>
            <ac:spMk id="2" creationId="{79410688-3F7C-B944-1543-BB074D65FF02}"/>
          </ac:spMkLst>
        </pc:spChg>
        <pc:spChg chg="add mod">
          <ac:chgData name="Maria Casas" userId="0ecb6980-0437-4664-b227-829ff5d263f8" providerId="ADAL" clId="{EEAA18DF-F10C-4222-9B53-2E62527F98F5}" dt="2023-02-28T07:47:29.534" v="5400" actId="20577"/>
          <ac:spMkLst>
            <pc:docMk/>
            <pc:sldMk cId="1201154882" sldId="864"/>
            <ac:spMk id="5" creationId="{9B36D214-D55F-3DEE-3CE5-48AE5FB39697}"/>
          </ac:spMkLst>
        </pc:spChg>
      </pc:sldChg>
      <pc:sldChg chg="addSp delSp modSp add mod ord">
        <pc:chgData name="Maria Casas" userId="0ecb6980-0437-4664-b227-829ff5d263f8" providerId="ADAL" clId="{EEAA18DF-F10C-4222-9B53-2E62527F98F5}" dt="2023-03-02T20:09:14.939" v="10789"/>
        <pc:sldMkLst>
          <pc:docMk/>
          <pc:sldMk cId="2560633692" sldId="865"/>
        </pc:sldMkLst>
        <pc:spChg chg="mod">
          <ac:chgData name="Maria Casas" userId="0ecb6980-0437-4664-b227-829ff5d263f8" providerId="ADAL" clId="{EEAA18DF-F10C-4222-9B53-2E62527F98F5}" dt="2023-03-02T02:12:47.622" v="8304" actId="120"/>
          <ac:spMkLst>
            <pc:docMk/>
            <pc:sldMk cId="2560633692" sldId="865"/>
            <ac:spMk id="32" creationId="{8F900587-B1A0-916E-1D7E-373EAF9272C1}"/>
          </ac:spMkLst>
        </pc:spChg>
        <pc:spChg chg="mod">
          <ac:chgData name="Maria Casas" userId="0ecb6980-0437-4664-b227-829ff5d263f8" providerId="ADAL" clId="{EEAA18DF-F10C-4222-9B53-2E62527F98F5}" dt="2023-03-02T02:12:42.335" v="8301" actId="1076"/>
          <ac:spMkLst>
            <pc:docMk/>
            <pc:sldMk cId="2560633692" sldId="865"/>
            <ac:spMk id="33" creationId="{11C40000-B898-E413-617E-8664D32372F8}"/>
          </ac:spMkLst>
        </pc:spChg>
        <pc:spChg chg="mod">
          <ac:chgData name="Maria Casas" userId="0ecb6980-0437-4664-b227-829ff5d263f8" providerId="ADAL" clId="{EEAA18DF-F10C-4222-9B53-2E62527F98F5}" dt="2023-03-02T02:12:12.983" v="8296" actId="6549"/>
          <ac:spMkLst>
            <pc:docMk/>
            <pc:sldMk cId="2560633692" sldId="865"/>
            <ac:spMk id="34" creationId="{2B612A5D-C097-4F97-7852-5162C63CC703}"/>
          </ac:spMkLst>
        </pc:spChg>
        <pc:spChg chg="add del mod">
          <ac:chgData name="Maria Casas" userId="0ecb6980-0437-4664-b227-829ff5d263f8" providerId="ADAL" clId="{EEAA18DF-F10C-4222-9B53-2E62527F98F5}" dt="2023-03-02T02:16:06.510" v="8335" actId="478"/>
          <ac:spMkLst>
            <pc:docMk/>
            <pc:sldMk cId="2560633692" sldId="865"/>
            <ac:spMk id="35" creationId="{223FD406-535C-AD6E-1BDF-A43399846022}"/>
          </ac:spMkLst>
        </pc:spChg>
        <pc:spChg chg="add del mod">
          <ac:chgData name="Maria Casas" userId="0ecb6980-0437-4664-b227-829ff5d263f8" providerId="ADAL" clId="{EEAA18DF-F10C-4222-9B53-2E62527F98F5}" dt="2023-02-28T23:39:51.832" v="6277" actId="478"/>
          <ac:spMkLst>
            <pc:docMk/>
            <pc:sldMk cId="2560633692" sldId="865"/>
            <ac:spMk id="35" creationId="{72AF86DF-A9F2-BF1D-6797-EA0CD5006C50}"/>
          </ac:spMkLst>
        </pc:spChg>
      </pc:sldChg>
      <pc:sldChg chg="modSp mod modNotesTx">
        <pc:chgData name="Maria Casas" userId="0ecb6980-0437-4664-b227-829ff5d263f8" providerId="ADAL" clId="{EEAA18DF-F10C-4222-9B53-2E62527F98F5}" dt="2023-03-02T19:56:39.046" v="10587" actId="2710"/>
        <pc:sldMkLst>
          <pc:docMk/>
          <pc:sldMk cId="3383974033" sldId="866"/>
        </pc:sldMkLst>
        <pc:spChg chg="mod">
          <ac:chgData name="Maria Casas" userId="0ecb6980-0437-4664-b227-829ff5d263f8" providerId="ADAL" clId="{EEAA18DF-F10C-4222-9B53-2E62527F98F5}" dt="2023-03-02T19:56:39.046" v="10587" actId="2710"/>
          <ac:spMkLst>
            <pc:docMk/>
            <pc:sldMk cId="3383974033" sldId="866"/>
            <ac:spMk id="5" creationId="{46DC47D1-E5D5-515B-1930-7187A90E9A5D}"/>
          </ac:spMkLst>
        </pc:spChg>
      </pc:sldChg>
      <pc:sldChg chg="del">
        <pc:chgData name="Maria Casas" userId="0ecb6980-0437-4664-b227-829ff5d263f8" providerId="ADAL" clId="{EEAA18DF-F10C-4222-9B53-2E62527F98F5}" dt="2023-02-28T23:38:28.455" v="6274" actId="47"/>
        <pc:sldMkLst>
          <pc:docMk/>
          <pc:sldMk cId="1013582256" sldId="867"/>
        </pc:sldMkLst>
      </pc:sldChg>
      <pc:sldChg chg="del">
        <pc:chgData name="Maria Casas" userId="0ecb6980-0437-4664-b227-829ff5d263f8" providerId="ADAL" clId="{EEAA18DF-F10C-4222-9B53-2E62527F98F5}" dt="2023-02-28T23:38:29.624" v="6275" actId="47"/>
        <pc:sldMkLst>
          <pc:docMk/>
          <pc:sldMk cId="1569514007" sldId="869"/>
        </pc:sldMkLst>
      </pc:sldChg>
      <pc:sldChg chg="modSp modNotesTx">
        <pc:chgData name="Maria Casas" userId="0ecb6980-0437-4664-b227-829ff5d263f8" providerId="ADAL" clId="{EEAA18DF-F10C-4222-9B53-2E62527F98F5}" dt="2023-03-02T02:17:55.624" v="8369" actId="20577"/>
        <pc:sldMkLst>
          <pc:docMk/>
          <pc:sldMk cId="3245176594" sldId="870"/>
        </pc:sldMkLst>
        <pc:graphicFrameChg chg="mod">
          <ac:chgData name="Maria Casas" userId="0ecb6980-0437-4664-b227-829ff5d263f8" providerId="ADAL" clId="{EEAA18DF-F10C-4222-9B53-2E62527F98F5}" dt="2023-03-01T23:08:59.095" v="6541" actId="255"/>
          <ac:graphicFrameMkLst>
            <pc:docMk/>
            <pc:sldMk cId="3245176594" sldId="870"/>
            <ac:graphicFrameMk id="2" creationId="{CA5108C7-BC54-C49A-090D-B9EDBE476E8A}"/>
          </ac:graphicFrameMkLst>
        </pc:graphicFrameChg>
      </pc:sldChg>
      <pc:sldChg chg="modSp mod delCm">
        <pc:chgData name="Maria Casas" userId="0ecb6980-0437-4664-b227-829ff5d263f8" providerId="ADAL" clId="{EEAA18DF-F10C-4222-9B53-2E62527F98F5}" dt="2023-03-02T17:56:46.381" v="10272" actId="20577"/>
        <pc:sldMkLst>
          <pc:docMk/>
          <pc:sldMk cId="2265204735" sldId="871"/>
        </pc:sldMkLst>
        <pc:spChg chg="mod">
          <ac:chgData name="Maria Casas" userId="0ecb6980-0437-4664-b227-829ff5d263f8" providerId="ADAL" clId="{EEAA18DF-F10C-4222-9B53-2E62527F98F5}" dt="2023-03-02T17:56:46.381" v="10272" actId="20577"/>
          <ac:spMkLst>
            <pc:docMk/>
            <pc:sldMk cId="2265204735" sldId="871"/>
            <ac:spMk id="1047555" creationId="{00000000-0000-0000-0000-000000000000}"/>
          </ac:spMkLst>
        </pc:spChg>
        <pc:extLst>
          <p:ext xmlns:p="http://schemas.openxmlformats.org/presentationml/2006/main" uri="{D6D511B9-2390-475A-947B-AFAB55BFBCF1}">
            <pc226:cmChg xmlns:pc226="http://schemas.microsoft.com/office/powerpoint/2022/06/main/command" chg="del">
              <pc226:chgData name="Maria Casas" userId="0ecb6980-0437-4664-b227-829ff5d263f8" providerId="ADAL" clId="{EEAA18DF-F10C-4222-9B53-2E62527F98F5}" dt="2023-02-28T17:55:51.924" v="5578"/>
              <pc2:cmMkLst xmlns:pc2="http://schemas.microsoft.com/office/powerpoint/2019/9/main/command">
                <pc:docMk/>
                <pc:sldMk cId="2265204735" sldId="871"/>
                <pc2:cmMk id="{0157F0A8-BB7E-42EA-826D-A44E420FB7B1}"/>
              </pc2:cmMkLst>
            </pc226:cmChg>
          </p:ext>
        </pc:extLst>
      </pc:sldChg>
      <pc:sldChg chg="ord">
        <pc:chgData name="Maria Casas" userId="0ecb6980-0437-4664-b227-829ff5d263f8" providerId="ADAL" clId="{EEAA18DF-F10C-4222-9B53-2E62527F98F5}" dt="2023-02-28T22:26:02.250" v="5624"/>
        <pc:sldMkLst>
          <pc:docMk/>
          <pc:sldMk cId="4049178861" sldId="872"/>
        </pc:sldMkLst>
      </pc:sldChg>
      <pc:sldChg chg="modSp mod modAnim">
        <pc:chgData name="Maria Casas" userId="0ecb6980-0437-4664-b227-829ff5d263f8" providerId="ADAL" clId="{EEAA18DF-F10C-4222-9B53-2E62527F98F5}" dt="2023-03-02T05:37:11.401" v="8702" actId="20577"/>
        <pc:sldMkLst>
          <pc:docMk/>
          <pc:sldMk cId="4202689182" sldId="873"/>
        </pc:sldMkLst>
        <pc:spChg chg="mod">
          <ac:chgData name="Maria Casas" userId="0ecb6980-0437-4664-b227-829ff5d263f8" providerId="ADAL" clId="{EEAA18DF-F10C-4222-9B53-2E62527F98F5}" dt="2023-03-02T05:37:11.401" v="8702" actId="20577"/>
          <ac:spMkLst>
            <pc:docMk/>
            <pc:sldMk cId="4202689182" sldId="873"/>
            <ac:spMk id="2" creationId="{24451889-FEE1-D352-D768-0B0A9984DF90}"/>
          </ac:spMkLst>
        </pc:spChg>
        <pc:spChg chg="mod">
          <ac:chgData name="Maria Casas" userId="0ecb6980-0437-4664-b227-829ff5d263f8" providerId="ADAL" clId="{EEAA18DF-F10C-4222-9B53-2E62527F98F5}" dt="2023-03-02T05:36:08.207" v="8608" actId="20577"/>
          <ac:spMkLst>
            <pc:docMk/>
            <pc:sldMk cId="4202689182" sldId="873"/>
            <ac:spMk id="3" creationId="{64FFBCB2-00FF-EFAF-DA0E-7188947D7129}"/>
          </ac:spMkLst>
        </pc:spChg>
        <pc:spChg chg="mod">
          <ac:chgData name="Maria Casas" userId="0ecb6980-0437-4664-b227-829ff5d263f8" providerId="ADAL" clId="{EEAA18DF-F10C-4222-9B53-2E62527F98F5}" dt="2023-03-02T05:31:14.151" v="8574" actId="20577"/>
          <ac:spMkLst>
            <pc:docMk/>
            <pc:sldMk cId="4202689182" sldId="873"/>
            <ac:spMk id="5122" creationId="{00000000-0000-0000-0000-000000000000}"/>
          </ac:spMkLst>
        </pc:spChg>
      </pc:sldChg>
      <pc:sldChg chg="modSp add mod">
        <pc:chgData name="Maria Casas" userId="0ecb6980-0437-4664-b227-829ff5d263f8" providerId="ADAL" clId="{EEAA18DF-F10C-4222-9B53-2E62527F98F5}" dt="2023-02-28T22:44:07.698" v="5657" actId="20577"/>
        <pc:sldMkLst>
          <pc:docMk/>
          <pc:sldMk cId="589135524" sldId="874"/>
        </pc:sldMkLst>
        <pc:spChg chg="mod">
          <ac:chgData name="Maria Casas" userId="0ecb6980-0437-4664-b227-829ff5d263f8" providerId="ADAL" clId="{EEAA18DF-F10C-4222-9B53-2E62527F98F5}" dt="2023-02-28T22:44:07.698" v="5657" actId="20577"/>
          <ac:spMkLst>
            <pc:docMk/>
            <pc:sldMk cId="589135524" sldId="874"/>
            <ac:spMk id="4" creationId="{36476F63-19DF-72DC-84F4-63CCC90A4997}"/>
          </ac:spMkLst>
        </pc:spChg>
      </pc:sldChg>
      <pc:sldChg chg="addSp delSp modSp add mod modAnim modNotesTx">
        <pc:chgData name="Maria Casas" userId="0ecb6980-0437-4664-b227-829ff5d263f8" providerId="ADAL" clId="{EEAA18DF-F10C-4222-9B53-2E62527F98F5}" dt="2023-03-02T20:29:12.304" v="12688" actId="20577"/>
        <pc:sldMkLst>
          <pc:docMk/>
          <pc:sldMk cId="1209057101" sldId="880"/>
        </pc:sldMkLst>
        <pc:spChg chg="del">
          <ac:chgData name="Maria Casas" userId="0ecb6980-0437-4664-b227-829ff5d263f8" providerId="ADAL" clId="{EEAA18DF-F10C-4222-9B53-2E62527F98F5}" dt="2023-03-02T03:23:05.903" v="8508" actId="478"/>
          <ac:spMkLst>
            <pc:docMk/>
            <pc:sldMk cId="1209057101" sldId="880"/>
            <ac:spMk id="2" creationId="{9B4DC0D6-6D33-FBA3-0938-1BB4947CA796}"/>
          </ac:spMkLst>
        </pc:spChg>
        <pc:spChg chg="mod">
          <ac:chgData name="Maria Casas" userId="0ecb6980-0437-4664-b227-829ff5d263f8" providerId="ADAL" clId="{EEAA18DF-F10C-4222-9B53-2E62527F98F5}" dt="2023-03-01T23:22:27.858" v="6568" actId="1076"/>
          <ac:spMkLst>
            <pc:docMk/>
            <pc:sldMk cId="1209057101" sldId="880"/>
            <ac:spMk id="3" creationId="{02F39276-94E9-B95C-2D88-3C5298A62E1D}"/>
          </ac:spMkLst>
        </pc:spChg>
        <pc:spChg chg="del mod">
          <ac:chgData name="Maria Casas" userId="0ecb6980-0437-4664-b227-829ff5d263f8" providerId="ADAL" clId="{EEAA18DF-F10C-4222-9B53-2E62527F98F5}" dt="2023-03-02T01:32:27.683" v="7115" actId="478"/>
          <ac:spMkLst>
            <pc:docMk/>
            <pc:sldMk cId="1209057101" sldId="880"/>
            <ac:spMk id="4" creationId="{93BDCFB0-202F-804E-7603-C0C51FC309FC}"/>
          </ac:spMkLst>
        </pc:spChg>
        <pc:spChg chg="del mod">
          <ac:chgData name="Maria Casas" userId="0ecb6980-0437-4664-b227-829ff5d263f8" providerId="ADAL" clId="{EEAA18DF-F10C-4222-9B53-2E62527F98F5}" dt="2023-03-02T02:00:25.613" v="7995" actId="478"/>
          <ac:spMkLst>
            <pc:docMk/>
            <pc:sldMk cId="1209057101" sldId="880"/>
            <ac:spMk id="5" creationId="{FCDB25F3-9492-D70E-D293-1F9679764C51}"/>
          </ac:spMkLst>
        </pc:spChg>
        <pc:spChg chg="del mod">
          <ac:chgData name="Maria Casas" userId="0ecb6980-0437-4664-b227-829ff5d263f8" providerId="ADAL" clId="{EEAA18DF-F10C-4222-9B53-2E62527F98F5}" dt="2023-03-02T01:29:56.931" v="6903" actId="478"/>
          <ac:spMkLst>
            <pc:docMk/>
            <pc:sldMk cId="1209057101" sldId="880"/>
            <ac:spMk id="6" creationId="{F87C9884-013B-8B80-D08A-3BA41D53074B}"/>
          </ac:spMkLst>
        </pc:spChg>
        <pc:spChg chg="del mod">
          <ac:chgData name="Maria Casas" userId="0ecb6980-0437-4664-b227-829ff5d263f8" providerId="ADAL" clId="{EEAA18DF-F10C-4222-9B53-2E62527F98F5}" dt="2023-03-02T01:48:00.864" v="7891" actId="478"/>
          <ac:spMkLst>
            <pc:docMk/>
            <pc:sldMk cId="1209057101" sldId="880"/>
            <ac:spMk id="7" creationId="{C5486039-9FBC-B307-77C4-7FD43DB7F2D0}"/>
          </ac:spMkLst>
        </pc:spChg>
        <pc:spChg chg="del mod">
          <ac:chgData name="Maria Casas" userId="0ecb6980-0437-4664-b227-829ff5d263f8" providerId="ADAL" clId="{EEAA18DF-F10C-4222-9B53-2E62527F98F5}" dt="2023-03-02T01:47:43.295" v="7853" actId="478"/>
          <ac:spMkLst>
            <pc:docMk/>
            <pc:sldMk cId="1209057101" sldId="880"/>
            <ac:spMk id="8" creationId="{25127A69-B95B-3A80-5D60-A9D13E0BF9CD}"/>
          </ac:spMkLst>
        </pc:spChg>
        <pc:spChg chg="del mod">
          <ac:chgData name="Maria Casas" userId="0ecb6980-0437-4664-b227-829ff5d263f8" providerId="ADAL" clId="{EEAA18DF-F10C-4222-9B53-2E62527F98F5}" dt="2023-03-02T01:48:07.320" v="7893" actId="478"/>
          <ac:spMkLst>
            <pc:docMk/>
            <pc:sldMk cId="1209057101" sldId="880"/>
            <ac:spMk id="9" creationId="{FBC9E336-304F-258A-FFA4-4A6C8D888EB7}"/>
          </ac:spMkLst>
        </pc:spChg>
        <pc:spChg chg="del mod">
          <ac:chgData name="Maria Casas" userId="0ecb6980-0437-4664-b227-829ff5d263f8" providerId="ADAL" clId="{EEAA18DF-F10C-4222-9B53-2E62527F98F5}" dt="2023-03-02T02:06:34.189" v="8095" actId="478"/>
          <ac:spMkLst>
            <pc:docMk/>
            <pc:sldMk cId="1209057101" sldId="880"/>
            <ac:spMk id="10" creationId="{C1479DE9-C90D-2021-54B9-957DF3BBDAAD}"/>
          </ac:spMkLst>
        </pc:spChg>
        <pc:spChg chg="del mod">
          <ac:chgData name="Maria Casas" userId="0ecb6980-0437-4664-b227-829ff5d263f8" providerId="ADAL" clId="{EEAA18DF-F10C-4222-9B53-2E62527F98F5}" dt="2023-03-02T01:32:26.568" v="7114" actId="478"/>
          <ac:spMkLst>
            <pc:docMk/>
            <pc:sldMk cId="1209057101" sldId="880"/>
            <ac:spMk id="11" creationId="{2F5F746E-CFA5-F290-FCC2-A369430C2B49}"/>
          </ac:spMkLst>
        </pc:spChg>
        <pc:spChg chg="del mod">
          <ac:chgData name="Maria Casas" userId="0ecb6980-0437-4664-b227-829ff5d263f8" providerId="ADAL" clId="{EEAA18DF-F10C-4222-9B53-2E62527F98F5}" dt="2023-03-02T01:32:19.958" v="7112" actId="478"/>
          <ac:spMkLst>
            <pc:docMk/>
            <pc:sldMk cId="1209057101" sldId="880"/>
            <ac:spMk id="12" creationId="{86BF57B3-FEC0-D171-6B1B-DCCF26971B77}"/>
          </ac:spMkLst>
        </pc:spChg>
        <pc:spChg chg="del mod">
          <ac:chgData name="Maria Casas" userId="0ecb6980-0437-4664-b227-829ff5d263f8" providerId="ADAL" clId="{EEAA18DF-F10C-4222-9B53-2E62527F98F5}" dt="2023-03-02T01:44:54.315" v="7654" actId="478"/>
          <ac:spMkLst>
            <pc:docMk/>
            <pc:sldMk cId="1209057101" sldId="880"/>
            <ac:spMk id="13" creationId="{D47E7938-3907-4A7B-667E-FCB6189F6BDA}"/>
          </ac:spMkLst>
        </pc:spChg>
        <pc:spChg chg="del mod">
          <ac:chgData name="Maria Casas" userId="0ecb6980-0437-4664-b227-829ff5d263f8" providerId="ADAL" clId="{EEAA18DF-F10C-4222-9B53-2E62527F98F5}" dt="2023-03-02T02:08:13.480" v="8254" actId="478"/>
          <ac:spMkLst>
            <pc:docMk/>
            <pc:sldMk cId="1209057101" sldId="880"/>
            <ac:spMk id="14" creationId="{37967AEE-C96D-6265-C06E-3CFE53CA4B85}"/>
          </ac:spMkLst>
        </pc:spChg>
        <pc:spChg chg="del mod">
          <ac:chgData name="Maria Casas" userId="0ecb6980-0437-4664-b227-829ff5d263f8" providerId="ADAL" clId="{EEAA18DF-F10C-4222-9B53-2E62527F98F5}" dt="2023-03-02T01:48:04.435" v="7892" actId="478"/>
          <ac:spMkLst>
            <pc:docMk/>
            <pc:sldMk cId="1209057101" sldId="880"/>
            <ac:spMk id="15" creationId="{DDF4998B-A1E5-6FB7-EF5A-23BC7CFF7DC8}"/>
          </ac:spMkLst>
        </pc:spChg>
        <pc:spChg chg="del mod">
          <ac:chgData name="Maria Casas" userId="0ecb6980-0437-4664-b227-829ff5d263f8" providerId="ADAL" clId="{EEAA18DF-F10C-4222-9B53-2E62527F98F5}" dt="2023-03-02T02:08:30.147" v="8256" actId="478"/>
          <ac:spMkLst>
            <pc:docMk/>
            <pc:sldMk cId="1209057101" sldId="880"/>
            <ac:spMk id="16" creationId="{1A9E5D23-B853-2EAD-B5E2-0A428BA67C4B}"/>
          </ac:spMkLst>
        </pc:spChg>
        <pc:spChg chg="del mod">
          <ac:chgData name="Maria Casas" userId="0ecb6980-0437-4664-b227-829ff5d263f8" providerId="ADAL" clId="{EEAA18DF-F10C-4222-9B53-2E62527F98F5}" dt="2023-03-02T01:48:11.665" v="7894" actId="478"/>
          <ac:spMkLst>
            <pc:docMk/>
            <pc:sldMk cId="1209057101" sldId="880"/>
            <ac:spMk id="17" creationId="{FC621587-A202-C239-2722-B33E76273D72}"/>
          </ac:spMkLst>
        </pc:spChg>
        <pc:spChg chg="del mod">
          <ac:chgData name="Maria Casas" userId="0ecb6980-0437-4664-b227-829ff5d263f8" providerId="ADAL" clId="{EEAA18DF-F10C-4222-9B53-2E62527F98F5}" dt="2023-03-02T01:40:21.493" v="7469" actId="478"/>
          <ac:spMkLst>
            <pc:docMk/>
            <pc:sldMk cId="1209057101" sldId="880"/>
            <ac:spMk id="18" creationId="{676ADC28-EC71-379E-8371-E3F44A66FDC6}"/>
          </ac:spMkLst>
        </pc:spChg>
        <pc:spChg chg="del mod">
          <ac:chgData name="Maria Casas" userId="0ecb6980-0437-4664-b227-829ff5d263f8" providerId="ADAL" clId="{EEAA18DF-F10C-4222-9B53-2E62527F98F5}" dt="2023-03-02T01:40:23.802" v="7471" actId="478"/>
          <ac:spMkLst>
            <pc:docMk/>
            <pc:sldMk cId="1209057101" sldId="880"/>
            <ac:spMk id="19" creationId="{549A2E2D-B9FD-0217-A59E-006485D67069}"/>
          </ac:spMkLst>
        </pc:spChg>
        <pc:spChg chg="del mod">
          <ac:chgData name="Maria Casas" userId="0ecb6980-0437-4664-b227-829ff5d263f8" providerId="ADAL" clId="{EEAA18DF-F10C-4222-9B53-2E62527F98F5}" dt="2023-03-02T01:32:32.673" v="7116" actId="478"/>
          <ac:spMkLst>
            <pc:docMk/>
            <pc:sldMk cId="1209057101" sldId="880"/>
            <ac:spMk id="20" creationId="{49BFAAC4-0918-9871-5393-18EC1E8D8974}"/>
          </ac:spMkLst>
        </pc:spChg>
        <pc:spChg chg="del mod">
          <ac:chgData name="Maria Casas" userId="0ecb6980-0437-4664-b227-829ff5d263f8" providerId="ADAL" clId="{EEAA18DF-F10C-4222-9B53-2E62527F98F5}" dt="2023-03-02T01:58:49.788" v="7976" actId="478"/>
          <ac:spMkLst>
            <pc:docMk/>
            <pc:sldMk cId="1209057101" sldId="880"/>
            <ac:spMk id="21" creationId="{02AD32E9-5C20-8131-8BC2-08BA8983F0E2}"/>
          </ac:spMkLst>
        </pc:spChg>
        <pc:spChg chg="del mod">
          <ac:chgData name="Maria Casas" userId="0ecb6980-0437-4664-b227-829ff5d263f8" providerId="ADAL" clId="{EEAA18DF-F10C-4222-9B53-2E62527F98F5}" dt="2023-03-02T01:32:23.952" v="7113" actId="478"/>
          <ac:spMkLst>
            <pc:docMk/>
            <pc:sldMk cId="1209057101" sldId="880"/>
            <ac:spMk id="22" creationId="{F7B07FDC-A455-04B5-B855-1648854F5A8A}"/>
          </ac:spMkLst>
        </pc:spChg>
        <pc:spChg chg="del mod">
          <ac:chgData name="Maria Casas" userId="0ecb6980-0437-4664-b227-829ff5d263f8" providerId="ADAL" clId="{EEAA18DF-F10C-4222-9B53-2E62527F98F5}" dt="2023-03-02T01:26:27.207" v="6779" actId="478"/>
          <ac:spMkLst>
            <pc:docMk/>
            <pc:sldMk cId="1209057101" sldId="880"/>
            <ac:spMk id="23" creationId="{07E8CE2E-CF63-2159-8891-D7E192492C2A}"/>
          </ac:spMkLst>
        </pc:spChg>
        <pc:spChg chg="del mod">
          <ac:chgData name="Maria Casas" userId="0ecb6980-0437-4664-b227-829ff5d263f8" providerId="ADAL" clId="{EEAA18DF-F10C-4222-9B53-2E62527F98F5}" dt="2023-03-02T01:28:55.753" v="6876" actId="478"/>
          <ac:spMkLst>
            <pc:docMk/>
            <pc:sldMk cId="1209057101" sldId="880"/>
            <ac:spMk id="24" creationId="{53D9109A-7369-4AF0-82A8-8AEE1872E07D}"/>
          </ac:spMkLst>
        </pc:spChg>
        <pc:spChg chg="del mod">
          <ac:chgData name="Maria Casas" userId="0ecb6980-0437-4664-b227-829ff5d263f8" providerId="ADAL" clId="{EEAA18DF-F10C-4222-9B53-2E62527F98F5}" dt="2023-03-02T01:28:54.516" v="6875" actId="478"/>
          <ac:spMkLst>
            <pc:docMk/>
            <pc:sldMk cId="1209057101" sldId="880"/>
            <ac:spMk id="25" creationId="{490D8DD5-1122-4C90-03A9-C36A7B2CA4B3}"/>
          </ac:spMkLst>
        </pc:spChg>
        <pc:spChg chg="del mod">
          <ac:chgData name="Maria Casas" userId="0ecb6980-0437-4664-b227-829ff5d263f8" providerId="ADAL" clId="{EEAA18DF-F10C-4222-9B53-2E62527F98F5}" dt="2023-03-02T01:28:53.534" v="6874" actId="478"/>
          <ac:spMkLst>
            <pc:docMk/>
            <pc:sldMk cId="1209057101" sldId="880"/>
            <ac:spMk id="26" creationId="{7CB1F55B-4CB2-528A-33C4-5621548F35DE}"/>
          </ac:spMkLst>
        </pc:spChg>
        <pc:spChg chg="del mod">
          <ac:chgData name="Maria Casas" userId="0ecb6980-0437-4664-b227-829ff5d263f8" providerId="ADAL" clId="{EEAA18DF-F10C-4222-9B53-2E62527F98F5}" dt="2023-03-02T01:40:22.785" v="7470" actId="478"/>
          <ac:spMkLst>
            <pc:docMk/>
            <pc:sldMk cId="1209057101" sldId="880"/>
            <ac:spMk id="27" creationId="{8216D2CF-59F1-9653-FD38-2F23B46A4F3E}"/>
          </ac:spMkLst>
        </pc:spChg>
        <pc:spChg chg="del mod">
          <ac:chgData name="Maria Casas" userId="0ecb6980-0437-4664-b227-829ff5d263f8" providerId="ADAL" clId="{EEAA18DF-F10C-4222-9B53-2E62527F98F5}" dt="2023-03-02T02:07:24.870" v="8203" actId="478"/>
          <ac:spMkLst>
            <pc:docMk/>
            <pc:sldMk cId="1209057101" sldId="880"/>
            <ac:spMk id="28" creationId="{F6E3EA27-93AB-C2A2-220E-08285C89AD3C}"/>
          </ac:spMkLst>
        </pc:spChg>
        <pc:spChg chg="del mod">
          <ac:chgData name="Maria Casas" userId="0ecb6980-0437-4664-b227-829ff5d263f8" providerId="ADAL" clId="{EEAA18DF-F10C-4222-9B53-2E62527F98F5}" dt="2023-03-02T02:09:24.984" v="8287" actId="478"/>
          <ac:spMkLst>
            <pc:docMk/>
            <pc:sldMk cId="1209057101" sldId="880"/>
            <ac:spMk id="29" creationId="{F66FB03B-1729-65A0-567A-C58A40C1A42C}"/>
          </ac:spMkLst>
        </pc:spChg>
        <pc:spChg chg="del mod">
          <ac:chgData name="Maria Casas" userId="0ecb6980-0437-4664-b227-829ff5d263f8" providerId="ADAL" clId="{EEAA18DF-F10C-4222-9B53-2E62527F98F5}" dt="2023-03-02T01:27:57.572" v="6795" actId="478"/>
          <ac:spMkLst>
            <pc:docMk/>
            <pc:sldMk cId="1209057101" sldId="880"/>
            <ac:spMk id="30" creationId="{E162C5CF-7B79-9099-4BCF-BE153C6E36B3}"/>
          </ac:spMkLst>
        </pc:spChg>
        <pc:spChg chg="del mod">
          <ac:chgData name="Maria Casas" userId="0ecb6980-0437-4664-b227-829ff5d263f8" providerId="ADAL" clId="{EEAA18DF-F10C-4222-9B53-2E62527F98F5}" dt="2023-03-02T01:29:12.390" v="6881" actId="478"/>
          <ac:spMkLst>
            <pc:docMk/>
            <pc:sldMk cId="1209057101" sldId="880"/>
            <ac:spMk id="31" creationId="{9148516C-06F8-6C23-D6C6-E71EF7F0CD62}"/>
          </ac:spMkLst>
        </pc:spChg>
        <pc:spChg chg="del mod">
          <ac:chgData name="Maria Casas" userId="0ecb6980-0437-4664-b227-829ff5d263f8" providerId="ADAL" clId="{EEAA18DF-F10C-4222-9B53-2E62527F98F5}" dt="2023-03-01T23:26:06.165" v="6674" actId="478"/>
          <ac:spMkLst>
            <pc:docMk/>
            <pc:sldMk cId="1209057101" sldId="880"/>
            <ac:spMk id="32" creationId="{8F900587-B1A0-916E-1D7E-373EAF9272C1}"/>
          </ac:spMkLst>
        </pc:spChg>
        <pc:spChg chg="del mod">
          <ac:chgData name="Maria Casas" userId="0ecb6980-0437-4664-b227-829ff5d263f8" providerId="ADAL" clId="{EEAA18DF-F10C-4222-9B53-2E62527F98F5}" dt="2023-03-02T01:44:47.864" v="7653" actId="478"/>
          <ac:spMkLst>
            <pc:docMk/>
            <pc:sldMk cId="1209057101" sldId="880"/>
            <ac:spMk id="33" creationId="{11C40000-B898-E413-617E-8664D32372F8}"/>
          </ac:spMkLst>
        </pc:spChg>
        <pc:spChg chg="mod">
          <ac:chgData name="Maria Casas" userId="0ecb6980-0437-4664-b227-829ff5d263f8" providerId="ADAL" clId="{EEAA18DF-F10C-4222-9B53-2E62527F98F5}" dt="2023-03-02T01:41:13.440" v="7509" actId="20577"/>
          <ac:spMkLst>
            <pc:docMk/>
            <pc:sldMk cId="1209057101" sldId="880"/>
            <ac:spMk id="34" creationId="{2B612A5D-C097-4F97-7852-5162C63CC703}"/>
          </ac:spMkLst>
        </pc:spChg>
        <pc:spChg chg="add mod">
          <ac:chgData name="Maria Casas" userId="0ecb6980-0437-4664-b227-829ff5d263f8" providerId="ADAL" clId="{EEAA18DF-F10C-4222-9B53-2E62527F98F5}" dt="2023-03-01T23:24:04.966" v="6622" actId="14100"/>
          <ac:spMkLst>
            <pc:docMk/>
            <pc:sldMk cId="1209057101" sldId="880"/>
            <ac:spMk id="35" creationId="{745D5FCB-1556-0DA7-85F4-17635A51CB27}"/>
          </ac:spMkLst>
        </pc:spChg>
        <pc:spChg chg="add mod">
          <ac:chgData name="Maria Casas" userId="0ecb6980-0437-4664-b227-829ff5d263f8" providerId="ADAL" clId="{EEAA18DF-F10C-4222-9B53-2E62527F98F5}" dt="2023-03-01T23:24:49.210" v="6666" actId="14100"/>
          <ac:spMkLst>
            <pc:docMk/>
            <pc:sldMk cId="1209057101" sldId="880"/>
            <ac:spMk id="36" creationId="{BFE2D285-B5B8-EA1E-B9B8-D8D8157D7DBF}"/>
          </ac:spMkLst>
        </pc:spChg>
        <pc:spChg chg="add mod">
          <ac:chgData name="Maria Casas" userId="0ecb6980-0437-4664-b227-829ff5d263f8" providerId="ADAL" clId="{EEAA18DF-F10C-4222-9B53-2E62527F98F5}" dt="2023-03-01T23:24:58.256" v="6671" actId="1076"/>
          <ac:spMkLst>
            <pc:docMk/>
            <pc:sldMk cId="1209057101" sldId="880"/>
            <ac:spMk id="37" creationId="{5CE91C16-8FE2-9F8C-26A1-4688B5A46A0F}"/>
          </ac:spMkLst>
        </pc:spChg>
        <pc:spChg chg="del mod">
          <ac:chgData name="Maria Casas" userId="0ecb6980-0437-4664-b227-829ff5d263f8" providerId="ADAL" clId="{EEAA18DF-F10C-4222-9B53-2E62527F98F5}" dt="2023-03-02T01:40:15.317" v="7466" actId="478"/>
          <ac:spMkLst>
            <pc:docMk/>
            <pc:sldMk cId="1209057101" sldId="880"/>
            <ac:spMk id="38" creationId="{72FDB5B2-F4A6-5EBE-8369-3EC1FA03F12C}"/>
          </ac:spMkLst>
        </pc:spChg>
        <pc:spChg chg="del mod">
          <ac:chgData name="Maria Casas" userId="0ecb6980-0437-4664-b227-829ff5d263f8" providerId="ADAL" clId="{EEAA18DF-F10C-4222-9B53-2E62527F98F5}" dt="2023-03-02T01:40:16.881" v="7467" actId="478"/>
          <ac:spMkLst>
            <pc:docMk/>
            <pc:sldMk cId="1209057101" sldId="880"/>
            <ac:spMk id="39" creationId="{2E7A829C-049E-A9CB-480D-135C45BE0C89}"/>
          </ac:spMkLst>
        </pc:spChg>
        <pc:spChg chg="del mod">
          <ac:chgData name="Maria Casas" userId="0ecb6980-0437-4664-b227-829ff5d263f8" providerId="ADAL" clId="{EEAA18DF-F10C-4222-9B53-2E62527F98F5}" dt="2023-03-02T01:40:18.948" v="7468" actId="478"/>
          <ac:spMkLst>
            <pc:docMk/>
            <pc:sldMk cId="1209057101" sldId="880"/>
            <ac:spMk id="40" creationId="{9ED3774C-F7D6-CF4C-82E8-25D931E7B98F}"/>
          </ac:spMkLst>
        </pc:spChg>
        <pc:spChg chg="del mod">
          <ac:chgData name="Maria Casas" userId="0ecb6980-0437-4664-b227-829ff5d263f8" providerId="ADAL" clId="{EEAA18DF-F10C-4222-9B53-2E62527F98F5}" dt="2023-03-02T01:29:44.667" v="6902" actId="478"/>
          <ac:spMkLst>
            <pc:docMk/>
            <pc:sldMk cId="1209057101" sldId="880"/>
            <ac:spMk id="41" creationId="{D0BA0999-2DFC-402A-6DEF-A830DC1F2523}"/>
          </ac:spMkLst>
        </pc:spChg>
        <pc:spChg chg="del mod">
          <ac:chgData name="Maria Casas" userId="0ecb6980-0437-4664-b227-829ff5d263f8" providerId="ADAL" clId="{EEAA18DF-F10C-4222-9B53-2E62527F98F5}" dt="2023-03-02T02:06:37.702" v="8096" actId="478"/>
          <ac:spMkLst>
            <pc:docMk/>
            <pc:sldMk cId="1209057101" sldId="880"/>
            <ac:spMk id="42" creationId="{09D9BBE5-0BBD-87AC-08F2-021F0B70C6E6}"/>
          </ac:spMkLst>
        </pc:spChg>
        <pc:spChg chg="del mod">
          <ac:chgData name="Maria Casas" userId="0ecb6980-0437-4664-b227-829ff5d263f8" providerId="ADAL" clId="{EEAA18DF-F10C-4222-9B53-2E62527F98F5}" dt="2023-03-02T02:08:20.414" v="8255" actId="478"/>
          <ac:spMkLst>
            <pc:docMk/>
            <pc:sldMk cId="1209057101" sldId="880"/>
            <ac:spMk id="43" creationId="{263C9CBC-B28D-81F6-7D82-99279B52AF40}"/>
          </ac:spMkLst>
        </pc:spChg>
        <pc:spChg chg="add mod">
          <ac:chgData name="Maria Casas" userId="0ecb6980-0437-4664-b227-829ff5d263f8" providerId="ADAL" clId="{EEAA18DF-F10C-4222-9B53-2E62527F98F5}" dt="2023-03-02T02:33:46.294" v="8478" actId="1076"/>
          <ac:spMkLst>
            <pc:docMk/>
            <pc:sldMk cId="1209057101" sldId="880"/>
            <ac:spMk id="45" creationId="{A106EA0D-FA38-DAD0-E82D-9526E77FDEC0}"/>
          </ac:spMkLst>
        </pc:spChg>
        <pc:spChg chg="add mod">
          <ac:chgData name="Maria Casas" userId="0ecb6980-0437-4664-b227-829ff5d263f8" providerId="ADAL" clId="{EEAA18DF-F10C-4222-9B53-2E62527F98F5}" dt="2023-03-02T01:45:33.391" v="7673" actId="20577"/>
          <ac:spMkLst>
            <pc:docMk/>
            <pc:sldMk cId="1209057101" sldId="880"/>
            <ac:spMk id="47" creationId="{9DDC77DD-36CF-3856-773E-F9E69E05B944}"/>
          </ac:spMkLst>
        </pc:spChg>
        <pc:spChg chg="add mod">
          <ac:chgData name="Maria Casas" userId="0ecb6980-0437-4664-b227-829ff5d263f8" providerId="ADAL" clId="{EEAA18DF-F10C-4222-9B53-2E62527F98F5}" dt="2023-03-02T01:42:20.599" v="7568" actId="1076"/>
          <ac:spMkLst>
            <pc:docMk/>
            <pc:sldMk cId="1209057101" sldId="880"/>
            <ac:spMk id="48" creationId="{1B98E9F9-272A-2BE7-6368-D2DF7D7216D1}"/>
          </ac:spMkLst>
        </pc:spChg>
        <pc:spChg chg="add mod">
          <ac:chgData name="Maria Casas" userId="0ecb6980-0437-4664-b227-829ff5d263f8" providerId="ADAL" clId="{EEAA18DF-F10C-4222-9B53-2E62527F98F5}" dt="2023-03-02T01:45:43.466" v="7678" actId="20577"/>
          <ac:spMkLst>
            <pc:docMk/>
            <pc:sldMk cId="1209057101" sldId="880"/>
            <ac:spMk id="49" creationId="{363CEBC8-87D6-4250-2A6B-7AAB54B39ACD}"/>
          </ac:spMkLst>
        </pc:spChg>
        <pc:spChg chg="add del mod">
          <ac:chgData name="Maria Casas" userId="0ecb6980-0437-4664-b227-829ff5d263f8" providerId="ADAL" clId="{EEAA18DF-F10C-4222-9B53-2E62527F98F5}" dt="2023-03-02T02:34:49.068" v="8491" actId="14100"/>
          <ac:spMkLst>
            <pc:docMk/>
            <pc:sldMk cId="1209057101" sldId="880"/>
            <ac:spMk id="50" creationId="{173642F7-8FA1-B144-C2DA-D93F606CDB0B}"/>
          </ac:spMkLst>
        </pc:spChg>
        <pc:spChg chg="add mod">
          <ac:chgData name="Maria Casas" userId="0ecb6980-0437-4664-b227-829ff5d263f8" providerId="ADAL" clId="{EEAA18DF-F10C-4222-9B53-2E62527F98F5}" dt="2023-03-02T02:34:43.939" v="8490" actId="14100"/>
          <ac:spMkLst>
            <pc:docMk/>
            <pc:sldMk cId="1209057101" sldId="880"/>
            <ac:spMk id="52" creationId="{40057420-FA83-B06C-894F-29155A2B6849}"/>
          </ac:spMkLst>
        </pc:spChg>
        <pc:spChg chg="add mod">
          <ac:chgData name="Maria Casas" userId="0ecb6980-0437-4664-b227-829ff5d263f8" providerId="ADAL" clId="{EEAA18DF-F10C-4222-9B53-2E62527F98F5}" dt="2023-03-02T03:22:59.083" v="8507" actId="20577"/>
          <ac:spMkLst>
            <pc:docMk/>
            <pc:sldMk cId="1209057101" sldId="880"/>
            <ac:spMk id="54" creationId="{D5313E94-CF3F-1B42-B7BD-E3FCBDD174C7}"/>
          </ac:spMkLst>
        </pc:spChg>
      </pc:sldChg>
      <pc:sldChg chg="addSp delSp modSp new mod ord modAnim">
        <pc:chgData name="Maria Casas" userId="0ecb6980-0437-4664-b227-829ff5d263f8" providerId="ADAL" clId="{EEAA18DF-F10C-4222-9B53-2E62527F98F5}" dt="2023-03-02T19:49:06.454" v="10510"/>
        <pc:sldMkLst>
          <pc:docMk/>
          <pc:sldMk cId="3139619947" sldId="882"/>
        </pc:sldMkLst>
        <pc:spChg chg="del">
          <ac:chgData name="Maria Casas" userId="0ecb6980-0437-4664-b227-829ff5d263f8" providerId="ADAL" clId="{EEAA18DF-F10C-4222-9B53-2E62527F98F5}" dt="2023-03-02T07:27:00.819" v="9379" actId="22"/>
          <ac:spMkLst>
            <pc:docMk/>
            <pc:sldMk cId="3139619947" sldId="882"/>
            <ac:spMk id="2" creationId="{339C74E9-09D4-53C9-CC09-C4F3399BD783}"/>
          </ac:spMkLst>
        </pc:spChg>
        <pc:spChg chg="del">
          <ac:chgData name="Maria Casas" userId="0ecb6980-0437-4664-b227-829ff5d263f8" providerId="ADAL" clId="{EEAA18DF-F10C-4222-9B53-2E62527F98F5}" dt="2023-03-02T16:48:11.037" v="9446" actId="478"/>
          <ac:spMkLst>
            <pc:docMk/>
            <pc:sldMk cId="3139619947" sldId="882"/>
            <ac:spMk id="2" creationId="{951C3B4A-2D7A-2A75-6B6A-8CB6FEC1EE40}"/>
          </ac:spMkLst>
        </pc:spChg>
        <pc:spChg chg="mod">
          <ac:chgData name="Maria Casas" userId="0ecb6980-0437-4664-b227-829ff5d263f8" providerId="ADAL" clId="{EEAA18DF-F10C-4222-9B53-2E62527F98F5}" dt="2023-03-02T16:49:33.115" v="9590" actId="20577"/>
          <ac:spMkLst>
            <pc:docMk/>
            <pc:sldMk cId="3139619947" sldId="882"/>
            <ac:spMk id="3" creationId="{98036C07-8CAE-B167-3078-8FB887344E4A}"/>
          </ac:spMkLst>
        </pc:spChg>
        <pc:spChg chg="del">
          <ac:chgData name="Maria Casas" userId="0ecb6980-0437-4664-b227-829ff5d263f8" providerId="ADAL" clId="{EEAA18DF-F10C-4222-9B53-2E62527F98F5}" dt="2023-03-02T16:48:02.884" v="9442" actId="478"/>
          <ac:spMkLst>
            <pc:docMk/>
            <pc:sldMk cId="3139619947" sldId="882"/>
            <ac:spMk id="5" creationId="{A528709B-BC57-31D6-0722-F676D372B2C4}"/>
          </ac:spMkLst>
        </pc:spChg>
        <pc:spChg chg="add del mod">
          <ac:chgData name="Maria Casas" userId="0ecb6980-0437-4664-b227-829ff5d263f8" providerId="ADAL" clId="{EEAA18DF-F10C-4222-9B53-2E62527F98F5}" dt="2023-03-02T16:48:08.168" v="9445" actId="478"/>
          <ac:spMkLst>
            <pc:docMk/>
            <pc:sldMk cId="3139619947" sldId="882"/>
            <ac:spMk id="8" creationId="{DDA4304C-212A-BF57-DFCB-19C721AEAA22}"/>
          </ac:spMkLst>
        </pc:spChg>
        <pc:spChg chg="mod">
          <ac:chgData name="Maria Casas" userId="0ecb6980-0437-4664-b227-829ff5d263f8" providerId="ADAL" clId="{EEAA18DF-F10C-4222-9B53-2E62527F98F5}" dt="2023-03-02T16:49:27.261" v="9576" actId="1076"/>
          <ac:spMkLst>
            <pc:docMk/>
            <pc:sldMk cId="3139619947" sldId="882"/>
            <ac:spMk id="9" creationId="{2E3B731D-B3DD-1204-0E48-42513DE994F0}"/>
          </ac:spMkLst>
        </pc:spChg>
        <pc:spChg chg="add del mod">
          <ac:chgData name="Maria Casas" userId="0ecb6980-0437-4664-b227-829ff5d263f8" providerId="ADAL" clId="{EEAA18DF-F10C-4222-9B53-2E62527F98F5}" dt="2023-03-02T16:48:12.358" v="9447" actId="478"/>
          <ac:spMkLst>
            <pc:docMk/>
            <pc:sldMk cId="3139619947" sldId="882"/>
            <ac:spMk id="10" creationId="{C35F67DB-0E32-DCE1-4B01-F372D21C270E}"/>
          </ac:spMkLst>
        </pc:spChg>
        <pc:spChg chg="add mod">
          <ac:chgData name="Maria Casas" userId="0ecb6980-0437-4664-b227-829ff5d263f8" providerId="ADAL" clId="{EEAA18DF-F10C-4222-9B53-2E62527F98F5}" dt="2023-03-02T18:25:36.223" v="10273" actId="1076"/>
          <ac:spMkLst>
            <pc:docMk/>
            <pc:sldMk cId="3139619947" sldId="882"/>
            <ac:spMk id="14" creationId="{FCC7461A-D17B-096A-F494-3F7572A31723}"/>
          </ac:spMkLst>
        </pc:spChg>
        <pc:spChg chg="add mod">
          <ac:chgData name="Maria Casas" userId="0ecb6980-0437-4664-b227-829ff5d263f8" providerId="ADAL" clId="{EEAA18DF-F10C-4222-9B53-2E62527F98F5}" dt="2023-03-02T18:36:17.862" v="10481" actId="1076"/>
          <ac:spMkLst>
            <pc:docMk/>
            <pc:sldMk cId="3139619947" sldId="882"/>
            <ac:spMk id="15" creationId="{4BFEA75C-2A79-713C-6CB6-804033CD22CC}"/>
          </ac:spMkLst>
        </pc:spChg>
        <pc:spChg chg="add mod">
          <ac:chgData name="Maria Casas" userId="0ecb6980-0437-4664-b227-829ff5d263f8" providerId="ADAL" clId="{EEAA18DF-F10C-4222-9B53-2E62527F98F5}" dt="2023-03-02T19:24:40.803" v="10506" actId="20577"/>
          <ac:spMkLst>
            <pc:docMk/>
            <pc:sldMk cId="3139619947" sldId="882"/>
            <ac:spMk id="39" creationId="{99F08D0E-F5DE-D0AA-03E9-0F5FB24F3DFC}"/>
          </ac:spMkLst>
        </pc:spChg>
        <pc:spChg chg="mod">
          <ac:chgData name="Maria Casas" userId="0ecb6980-0437-4664-b227-829ff5d263f8" providerId="ADAL" clId="{EEAA18DF-F10C-4222-9B53-2E62527F98F5}" dt="2023-03-02T19:48:39.763" v="10507" actId="164"/>
          <ac:spMkLst>
            <pc:docMk/>
            <pc:sldMk cId="3139619947" sldId="882"/>
            <ac:spMk id="50" creationId="{4C7FB06B-E450-E87F-A19D-EF135CC760B1}"/>
          </ac:spMkLst>
        </pc:spChg>
        <pc:grpChg chg="add mod">
          <ac:chgData name="Maria Casas" userId="0ecb6980-0437-4664-b227-829ff5d263f8" providerId="ADAL" clId="{EEAA18DF-F10C-4222-9B53-2E62527F98F5}" dt="2023-03-02T19:48:39.763" v="10507" actId="164"/>
          <ac:grpSpMkLst>
            <pc:docMk/>
            <pc:sldMk cId="3139619947" sldId="882"/>
            <ac:grpSpMk id="7" creationId="{5405CB84-AA03-DF03-BC94-FD7C005DA027}"/>
          </ac:grpSpMkLst>
        </pc:grpChg>
        <pc:grpChg chg="mod">
          <ac:chgData name="Maria Casas" userId="0ecb6980-0437-4664-b227-829ff5d263f8" providerId="ADAL" clId="{EEAA18DF-F10C-4222-9B53-2E62527F98F5}" dt="2023-03-02T19:48:39.763" v="10507" actId="164"/>
          <ac:grpSpMkLst>
            <pc:docMk/>
            <pc:sldMk cId="3139619947" sldId="882"/>
            <ac:grpSpMk id="49" creationId="{10C69EAB-B839-E59B-6F8A-14F24D284418}"/>
          </ac:grpSpMkLst>
        </pc:grpChg>
        <pc:graphicFrameChg chg="add mod">
          <ac:chgData name="Maria Casas" userId="0ecb6980-0437-4664-b227-829ff5d263f8" providerId="ADAL" clId="{EEAA18DF-F10C-4222-9B53-2E62527F98F5}" dt="2023-03-02T07:38:34.073" v="9383"/>
          <ac:graphicFrameMkLst>
            <pc:docMk/>
            <pc:sldMk cId="3139619947" sldId="882"/>
            <ac:graphicFrameMk id="7" creationId="{DB31D8CA-0D4F-8029-1904-671887C45529}"/>
          </ac:graphicFrameMkLst>
        </pc:graphicFrameChg>
        <pc:picChg chg="add del mod ord">
          <ac:chgData name="Maria Casas" userId="0ecb6980-0437-4664-b227-829ff5d263f8" providerId="ADAL" clId="{EEAA18DF-F10C-4222-9B53-2E62527F98F5}" dt="2023-03-02T16:48:03.593" v="9443" actId="478"/>
          <ac:picMkLst>
            <pc:docMk/>
            <pc:sldMk cId="3139619947" sldId="882"/>
            <ac:picMk id="6" creationId="{BB4FCB80-B9FB-9102-4761-1A241EE3709D}"/>
          </ac:picMkLst>
        </pc:picChg>
        <pc:picChg chg="add del mod">
          <ac:chgData name="Maria Casas" userId="0ecb6980-0437-4664-b227-829ff5d263f8" providerId="ADAL" clId="{EEAA18DF-F10C-4222-9B53-2E62527F98F5}" dt="2023-03-02T07:39:15.550" v="9387" actId="478"/>
          <ac:picMkLst>
            <pc:docMk/>
            <pc:sldMk cId="3139619947" sldId="882"/>
            <ac:picMk id="8" creationId="{F95F9FE8-EC20-2896-75DE-3706E1CB96D7}"/>
          </ac:picMkLst>
        </pc:picChg>
        <pc:picChg chg="add del mod">
          <ac:chgData name="Maria Casas" userId="0ecb6980-0437-4664-b227-829ff5d263f8" providerId="ADAL" clId="{EEAA18DF-F10C-4222-9B53-2E62527F98F5}" dt="2023-03-02T07:41:34.727" v="9424" actId="478"/>
          <ac:picMkLst>
            <pc:docMk/>
            <pc:sldMk cId="3139619947" sldId="882"/>
            <ac:picMk id="9" creationId="{4BCB97DC-1DE8-6EC9-6F2C-2B10C5E32A62}"/>
          </ac:picMkLst>
        </pc:picChg>
        <pc:picChg chg="add del mod">
          <ac:chgData name="Maria Casas" userId="0ecb6980-0437-4664-b227-829ff5d263f8" providerId="ADAL" clId="{EEAA18DF-F10C-4222-9B53-2E62527F98F5}" dt="2023-03-02T07:41:56.103" v="9427" actId="478"/>
          <ac:picMkLst>
            <pc:docMk/>
            <pc:sldMk cId="3139619947" sldId="882"/>
            <ac:picMk id="11" creationId="{445A7CF4-B457-BE91-2A8F-54D5179C6FF8}"/>
          </ac:picMkLst>
        </pc:picChg>
        <pc:picChg chg="add del mod">
          <ac:chgData name="Maria Casas" userId="0ecb6980-0437-4664-b227-829ff5d263f8" providerId="ADAL" clId="{EEAA18DF-F10C-4222-9B53-2E62527F98F5}" dt="2023-03-02T07:42:21.624" v="9430" actId="478"/>
          <ac:picMkLst>
            <pc:docMk/>
            <pc:sldMk cId="3139619947" sldId="882"/>
            <ac:picMk id="12" creationId="{3536A860-44F2-DC4C-8AA2-13C870447FF6}"/>
          </ac:picMkLst>
        </pc:picChg>
        <pc:picChg chg="add mod modCrop">
          <ac:chgData name="Maria Casas" userId="0ecb6980-0437-4664-b227-829ff5d263f8" providerId="ADAL" clId="{EEAA18DF-F10C-4222-9B53-2E62527F98F5}" dt="2023-03-02T18:33:25.481" v="10293" actId="732"/>
          <ac:picMkLst>
            <pc:docMk/>
            <pc:sldMk cId="3139619947" sldId="882"/>
            <ac:picMk id="12" creationId="{61E8A850-5A8A-B510-A5A3-BD427737CC36}"/>
          </ac:picMkLst>
        </pc:picChg>
        <pc:picChg chg="add mod">
          <ac:chgData name="Maria Casas" userId="0ecb6980-0437-4664-b227-829ff5d263f8" providerId="ADAL" clId="{EEAA18DF-F10C-4222-9B53-2E62527F98F5}" dt="2023-03-02T19:23:42.689" v="10482" actId="1076"/>
          <ac:picMkLst>
            <pc:docMk/>
            <pc:sldMk cId="3139619947" sldId="882"/>
            <ac:picMk id="13" creationId="{258AEB89-E618-2E3C-81DD-0C3258990BDB}"/>
          </ac:picMkLst>
        </pc:picChg>
        <pc:picChg chg="add mod">
          <ac:chgData name="Maria Casas" userId="0ecb6980-0437-4664-b227-829ff5d263f8" providerId="ADAL" clId="{EEAA18DF-F10C-4222-9B53-2E62527F98F5}" dt="2023-03-02T18:34:58.418" v="10311" actId="1076"/>
          <ac:picMkLst>
            <pc:docMk/>
            <pc:sldMk cId="3139619947" sldId="882"/>
            <ac:picMk id="16" creationId="{3C247065-8401-052D-DDFA-D64454E34F6B}"/>
          </ac:picMkLst>
        </pc:picChg>
        <pc:picChg chg="add mod">
          <ac:chgData name="Maria Casas" userId="0ecb6980-0437-4664-b227-829ff5d263f8" providerId="ADAL" clId="{EEAA18DF-F10C-4222-9B53-2E62527F98F5}" dt="2023-03-02T19:24:25.043" v="10491" actId="14100"/>
          <ac:picMkLst>
            <pc:docMk/>
            <pc:sldMk cId="3139619947" sldId="882"/>
            <ac:picMk id="38" creationId="{01177561-E1A4-1938-5040-A491B16EF9D7}"/>
          </ac:picMkLst>
        </pc:picChg>
        <pc:cxnChg chg="add mod">
          <ac:chgData name="Maria Casas" userId="0ecb6980-0437-4664-b227-829ff5d263f8" providerId="ADAL" clId="{EEAA18DF-F10C-4222-9B53-2E62527F98F5}" dt="2023-03-02T18:36:04.325" v="10480" actId="14100"/>
          <ac:cxnSpMkLst>
            <pc:docMk/>
            <pc:sldMk cId="3139619947" sldId="882"/>
            <ac:cxnSpMk id="18" creationId="{7C151B37-33E6-A50D-D74D-73CC1F100E5A}"/>
          </ac:cxnSpMkLst>
        </pc:cxnChg>
        <pc:cxnChg chg="add mod">
          <ac:chgData name="Maria Casas" userId="0ecb6980-0437-4664-b227-829ff5d263f8" providerId="ADAL" clId="{EEAA18DF-F10C-4222-9B53-2E62527F98F5}" dt="2023-03-02T18:36:04.325" v="10480" actId="14100"/>
          <ac:cxnSpMkLst>
            <pc:docMk/>
            <pc:sldMk cId="3139619947" sldId="882"/>
            <ac:cxnSpMk id="19" creationId="{4554CBF6-CAEC-FCCE-F078-790AB1BEC9E2}"/>
          </ac:cxnSpMkLst>
        </pc:cxnChg>
        <pc:cxnChg chg="add mod">
          <ac:chgData name="Maria Casas" userId="0ecb6980-0437-4664-b227-829ff5d263f8" providerId="ADAL" clId="{EEAA18DF-F10C-4222-9B53-2E62527F98F5}" dt="2023-03-02T18:36:04.325" v="10480" actId="14100"/>
          <ac:cxnSpMkLst>
            <pc:docMk/>
            <pc:sldMk cId="3139619947" sldId="882"/>
            <ac:cxnSpMk id="20" creationId="{13C527C1-6B31-4FF6-9BCE-FB79CAB8DD42}"/>
          </ac:cxnSpMkLst>
        </pc:cxnChg>
        <pc:cxnChg chg="add mod">
          <ac:chgData name="Maria Casas" userId="0ecb6980-0437-4664-b227-829ff5d263f8" providerId="ADAL" clId="{EEAA18DF-F10C-4222-9B53-2E62527F98F5}" dt="2023-03-02T18:36:04.325" v="10480" actId="14100"/>
          <ac:cxnSpMkLst>
            <pc:docMk/>
            <pc:sldMk cId="3139619947" sldId="882"/>
            <ac:cxnSpMk id="21" creationId="{B09F6C1B-A7AF-7C5B-A5A4-1C4FE7601441}"/>
          </ac:cxnSpMkLst>
        </pc:cxnChg>
      </pc:sldChg>
      <pc:sldChg chg="modSp mod">
        <pc:chgData name="Maria Casas" userId="0ecb6980-0437-4664-b227-829ff5d263f8" providerId="ADAL" clId="{EEAA18DF-F10C-4222-9B53-2E62527F98F5}" dt="2023-03-02T20:08:36.769" v="10782" actId="20577"/>
        <pc:sldMkLst>
          <pc:docMk/>
          <pc:sldMk cId="2830245582" sldId="883"/>
        </pc:sldMkLst>
        <pc:spChg chg="mod">
          <ac:chgData name="Maria Casas" userId="0ecb6980-0437-4664-b227-829ff5d263f8" providerId="ADAL" clId="{EEAA18DF-F10C-4222-9B53-2E62527F98F5}" dt="2023-03-02T20:08:36.769" v="10782" actId="20577"/>
          <ac:spMkLst>
            <pc:docMk/>
            <pc:sldMk cId="2830245582" sldId="883"/>
            <ac:spMk id="6" creationId="{51804EA8-0CA6-6E45-4DFB-3F1C458B31D3}"/>
          </ac:spMkLst>
        </pc:spChg>
      </pc:sldChg>
      <pc:sldChg chg="modSp add del mod">
        <pc:chgData name="Maria Casas" userId="0ecb6980-0437-4664-b227-829ff5d263f8" providerId="ADAL" clId="{EEAA18DF-F10C-4222-9B53-2E62527F98F5}" dt="2023-03-02T20:34:55.642" v="13049" actId="47"/>
        <pc:sldMkLst>
          <pc:docMk/>
          <pc:sldMk cId="2120512880" sldId="886"/>
        </pc:sldMkLst>
        <pc:spChg chg="mod">
          <ac:chgData name="Maria Casas" userId="0ecb6980-0437-4664-b227-829ff5d263f8" providerId="ADAL" clId="{EEAA18DF-F10C-4222-9B53-2E62527F98F5}" dt="2023-03-02T20:34:54.238" v="13048" actId="21"/>
          <ac:spMkLst>
            <pc:docMk/>
            <pc:sldMk cId="2120512880" sldId="886"/>
            <ac:spMk id="2" creationId="{9DC4EE8F-BE64-4160-2D50-628537F0B375}"/>
          </ac:spMkLst>
        </pc:spChg>
      </pc:sldChg>
      <pc:sldMasterChg chg="modSp modSldLayout">
        <pc:chgData name="Maria Casas" userId="0ecb6980-0437-4664-b227-829ff5d263f8" providerId="ADAL" clId="{EEAA18DF-F10C-4222-9B53-2E62527F98F5}" dt="2023-03-02T03:26:58.615" v="8523" actId="255"/>
        <pc:sldMasterMkLst>
          <pc:docMk/>
          <pc:sldMasterMk cId="404579247" sldId="2147483662"/>
        </pc:sldMasterMkLst>
        <pc:spChg chg="mod">
          <ac:chgData name="Maria Casas" userId="0ecb6980-0437-4664-b227-829ff5d263f8" providerId="ADAL" clId="{EEAA18DF-F10C-4222-9B53-2E62527F98F5}" dt="2023-03-02T03:26:58.615" v="8523" actId="255"/>
          <ac:spMkLst>
            <pc:docMk/>
            <pc:sldMasterMk cId="404579247" sldId="2147483662"/>
            <ac:spMk id="6" creationId="{00000000-0000-0000-0000-000000000000}"/>
          </ac:spMkLst>
        </pc:spChg>
        <pc:spChg chg="mod">
          <ac:chgData name="Maria Casas" userId="0ecb6980-0437-4664-b227-829ff5d263f8" providerId="ADAL" clId="{EEAA18DF-F10C-4222-9B53-2E62527F98F5}" dt="2023-02-28T05:06:06.709" v="893" actId="2711"/>
          <ac:spMkLst>
            <pc:docMk/>
            <pc:sldMasterMk cId="404579247" sldId="2147483662"/>
            <ac:spMk id="9" creationId="{00000000-0000-0000-0000-000000000000}"/>
          </ac:spMkLst>
        </pc:spChg>
        <pc:spChg chg="mod">
          <ac:chgData name="Maria Casas" userId="0ecb6980-0437-4664-b227-829ff5d263f8" providerId="ADAL" clId="{EEAA18DF-F10C-4222-9B53-2E62527F98F5}" dt="2023-02-28T05:07:03.029" v="899" actId="255"/>
          <ac:spMkLst>
            <pc:docMk/>
            <pc:sldMasterMk cId="404579247" sldId="2147483662"/>
            <ac:spMk id="10" creationId="{00000000-0000-0000-0000-000000000000}"/>
          </ac:spMkLst>
        </pc:spChg>
        <pc:sldLayoutChg chg="modSp">
          <pc:chgData name="Maria Casas" userId="0ecb6980-0437-4664-b227-829ff5d263f8" providerId="ADAL" clId="{EEAA18DF-F10C-4222-9B53-2E62527F98F5}" dt="2023-02-28T05:05:45.379" v="892" actId="255"/>
          <pc:sldLayoutMkLst>
            <pc:docMk/>
            <pc:sldMasterMk cId="404579247" sldId="2147483662"/>
            <pc:sldLayoutMk cId="3000793357" sldId="2147483664"/>
          </pc:sldLayoutMkLst>
          <pc:spChg chg="mod">
            <ac:chgData name="Maria Casas" userId="0ecb6980-0437-4664-b227-829ff5d263f8" providerId="ADAL" clId="{EEAA18DF-F10C-4222-9B53-2E62527F98F5}" dt="2023-02-28T05:05:45.379" v="892" actId="255"/>
            <ac:spMkLst>
              <pc:docMk/>
              <pc:sldMasterMk cId="404579247" sldId="2147483662"/>
              <pc:sldLayoutMk cId="3000793357" sldId="2147483664"/>
              <ac:spMk id="3" creationId="{00000000-0000-0000-0000-000000000000}"/>
            </ac:spMkLst>
          </pc:spChg>
          <pc:spChg chg="mod">
            <ac:chgData name="Maria Casas" userId="0ecb6980-0437-4664-b227-829ff5d263f8" providerId="ADAL" clId="{EEAA18DF-F10C-4222-9B53-2E62527F98F5}" dt="2023-02-28T05:04:52.675" v="884" actId="2711"/>
            <ac:spMkLst>
              <pc:docMk/>
              <pc:sldMasterMk cId="404579247" sldId="2147483662"/>
              <pc:sldLayoutMk cId="3000793357" sldId="2147483664"/>
              <ac:spMk id="8" creationId="{00000000-0000-0000-0000-000000000000}"/>
            </ac:spMkLst>
          </pc:spChg>
        </pc:sldLayoutChg>
      </pc:sldMasterChg>
      <pc:sldMasterChg chg="modSp">
        <pc:chgData name="Maria Casas" userId="0ecb6980-0437-4664-b227-829ff5d263f8" providerId="ADAL" clId="{EEAA18DF-F10C-4222-9B53-2E62527F98F5}" dt="2023-03-02T03:27:05.022" v="8524" actId="403"/>
        <pc:sldMasterMkLst>
          <pc:docMk/>
          <pc:sldMasterMk cId="404579247" sldId="2147483670"/>
        </pc:sldMasterMkLst>
        <pc:spChg chg="mod">
          <ac:chgData name="Maria Casas" userId="0ecb6980-0437-4664-b227-829ff5d263f8" providerId="ADAL" clId="{EEAA18DF-F10C-4222-9B53-2E62527F98F5}" dt="2023-03-02T03:27:05.022" v="8524" actId="403"/>
          <ac:spMkLst>
            <pc:docMk/>
            <pc:sldMasterMk cId="404579247" sldId="2147483670"/>
            <ac:spMk id="6" creationId="{00000000-0000-0000-0000-000000000000}"/>
          </ac:spMkLst>
        </pc:spChg>
      </pc:sldMasterChg>
    </pc:docChg>
  </pc:docChgLst>
</pc:chgInfo>
</file>

<file path=ppt/comments/modernComment_369_FA7FF29E.xml><?xml version="1.0" encoding="utf-8"?>
<p188:cmLst xmlns:a="http://schemas.openxmlformats.org/drawingml/2006/main" xmlns:r="http://schemas.openxmlformats.org/officeDocument/2006/relationships" xmlns:p188="http://schemas.microsoft.com/office/powerpoint/2018/8/main">
  <p188:cm id="{59BD3322-E648-40B9-B1B6-66D00418D73C}" authorId="{BDB00EF9-1092-94E4-988C-EDF216F9895E}" status="resolved" created="2023-02-28T16:31:32.275" complete="100000">
    <pc:sldMkLst xmlns:pc="http://schemas.microsoft.com/office/powerpoint/2013/main/command">
      <pc:docMk/>
      <pc:sldMk cId="4202689182" sldId="873"/>
    </pc:sldMkLst>
    <p188:txBody>
      <a:bodyPr/>
      <a:lstStyle/>
      <a:p>
        <a:r>
          <a:rPr lang="en-US"/>
          <a:t>We need the time duration that we finally decided on. I believe we said looking at 6 months of history.</a:t>
        </a:r>
      </a:p>
    </p188:txBody>
  </p188:cm>
</p188:cmLst>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F27DAE2-5159-487C-B867-CE43D4A31F8D}" type="doc">
      <dgm:prSet loTypeId="urn:microsoft.com/office/officeart/2005/8/layout/hList1" loCatId="list" qsTypeId="urn:microsoft.com/office/officeart/2005/8/quickstyle/simple1" qsCatId="simple" csTypeId="urn:microsoft.com/office/officeart/2005/8/colors/accent2_2" csCatId="accent2" phldr="1"/>
      <dgm:spPr/>
      <dgm:t>
        <a:bodyPr/>
        <a:lstStyle/>
        <a:p>
          <a:endParaRPr lang="en-US"/>
        </a:p>
      </dgm:t>
    </dgm:pt>
    <dgm:pt modelId="{61943A2E-867A-4DC4-ABAE-5B53E6D37E9E}">
      <dgm:prSet phldrT="[Text]"/>
      <dgm:spPr/>
      <dgm:t>
        <a:bodyPr/>
        <a:lstStyle/>
        <a:p>
          <a:r>
            <a:rPr lang="en-US">
              <a:latin typeface="Calibri"/>
              <a:ea typeface="Calibri" panose="020F0502020204030204" pitchFamily="34" charset="0"/>
              <a:cs typeface="Calibri"/>
            </a:rPr>
            <a:t>David Askew</a:t>
          </a:r>
        </a:p>
      </dgm:t>
    </dgm:pt>
    <dgm:pt modelId="{33822C64-F3FD-402C-B77B-6A3998F8BF84}" type="parTrans" cxnId="{6337EE2F-6DF3-47CA-BC4F-FFC0FB579D28}">
      <dgm:prSet/>
      <dgm:spPr/>
      <dgm:t>
        <a:bodyPr/>
        <a:lstStyle/>
        <a:p>
          <a:endParaRPr lang="en-US"/>
        </a:p>
      </dgm:t>
    </dgm:pt>
    <dgm:pt modelId="{4678FA28-863F-44FE-9854-8A734C88EE0A}" type="sibTrans" cxnId="{6337EE2F-6DF3-47CA-BC4F-FFC0FB579D28}">
      <dgm:prSet/>
      <dgm:spPr/>
      <dgm:t>
        <a:bodyPr/>
        <a:lstStyle/>
        <a:p>
          <a:endParaRPr lang="en-US"/>
        </a:p>
      </dgm:t>
    </dgm:pt>
    <dgm:pt modelId="{7E779561-39F1-4F57-8F2A-AAF97B00630A}">
      <dgm:prSet phldrT="[Text]"/>
      <dgm:spPr/>
      <dgm:t>
        <a:bodyPr/>
        <a:lstStyle/>
        <a:p>
          <a:r>
            <a:rPr lang="en-US">
              <a:latin typeface="Calibri"/>
              <a:ea typeface="Calibri" panose="020F0502020204030204" pitchFamily="34" charset="0"/>
              <a:cs typeface="Calibri"/>
            </a:rPr>
            <a:t>Maria Casas</a:t>
          </a:r>
        </a:p>
      </dgm:t>
    </dgm:pt>
    <dgm:pt modelId="{DF903591-358A-450D-9960-D7F4DEC781E8}" type="parTrans" cxnId="{A0FF6104-703C-40CD-B3EC-9BA47600B6E0}">
      <dgm:prSet/>
      <dgm:spPr/>
      <dgm:t>
        <a:bodyPr/>
        <a:lstStyle/>
        <a:p>
          <a:endParaRPr lang="en-US"/>
        </a:p>
      </dgm:t>
    </dgm:pt>
    <dgm:pt modelId="{0FCF0FB0-3ABE-4717-893E-4C630ECB0D19}" type="sibTrans" cxnId="{A0FF6104-703C-40CD-B3EC-9BA47600B6E0}">
      <dgm:prSet/>
      <dgm:spPr/>
      <dgm:t>
        <a:bodyPr/>
        <a:lstStyle/>
        <a:p>
          <a:endParaRPr lang="en-US"/>
        </a:p>
      </dgm:t>
    </dgm:pt>
    <dgm:pt modelId="{8AD4B492-B7B5-4F54-9347-B461934A9296}">
      <dgm:prSet phldrT="[Text]" custT="1"/>
      <dgm:spPr/>
      <dgm:t>
        <a:bodyPr/>
        <a:lstStyle/>
        <a:p>
          <a:r>
            <a:rPr lang="en-US" sz="1400" b="0">
              <a:latin typeface="Calibri"/>
              <a:ea typeface="Calibri" panose="020F0502020204030204" pitchFamily="34" charset="0"/>
              <a:cs typeface="Calibri"/>
            </a:rPr>
            <a:t>MS in Applied Statistics and Analytics</a:t>
          </a:r>
        </a:p>
      </dgm:t>
    </dgm:pt>
    <dgm:pt modelId="{B7DF7B73-869E-4A93-89E0-159F723ACF9B}" type="parTrans" cxnId="{DB2EF52B-5277-4997-B1C6-99852919836C}">
      <dgm:prSet/>
      <dgm:spPr/>
      <dgm:t>
        <a:bodyPr/>
        <a:lstStyle/>
        <a:p>
          <a:endParaRPr lang="en-US"/>
        </a:p>
      </dgm:t>
    </dgm:pt>
    <dgm:pt modelId="{146E778F-C868-4E03-9883-1416A0800DDA}" type="sibTrans" cxnId="{DB2EF52B-5277-4997-B1C6-99852919836C}">
      <dgm:prSet/>
      <dgm:spPr/>
      <dgm:t>
        <a:bodyPr/>
        <a:lstStyle/>
        <a:p>
          <a:endParaRPr lang="en-US"/>
        </a:p>
      </dgm:t>
    </dgm:pt>
    <dgm:pt modelId="{5756CE3C-3254-4FD3-BB58-3EF33CE597E8}">
      <dgm:prSet phldrT="[Text]" custT="1"/>
      <dgm:spPr/>
      <dgm:t>
        <a:bodyPr/>
        <a:lstStyle/>
        <a:p>
          <a:r>
            <a:rPr lang="en-US" sz="1400" b="0">
              <a:latin typeface="Calibri"/>
              <a:ea typeface="Calibri" panose="020F0502020204030204" pitchFamily="34" charset="0"/>
              <a:cs typeface="Calibri"/>
            </a:rPr>
            <a:t>Graduating May 2023</a:t>
          </a:r>
        </a:p>
      </dgm:t>
    </dgm:pt>
    <dgm:pt modelId="{3E892573-13F3-43BB-9DA0-9BFC4CAB85A8}" type="parTrans" cxnId="{C3CE464F-400C-47D2-8F73-F1CCE2BE1620}">
      <dgm:prSet/>
      <dgm:spPr/>
      <dgm:t>
        <a:bodyPr/>
        <a:lstStyle/>
        <a:p>
          <a:endParaRPr lang="en-US"/>
        </a:p>
      </dgm:t>
    </dgm:pt>
    <dgm:pt modelId="{10DE832A-FBC4-4D55-BDD6-87EE80B47D01}" type="sibTrans" cxnId="{C3CE464F-400C-47D2-8F73-F1CCE2BE1620}">
      <dgm:prSet/>
      <dgm:spPr/>
      <dgm:t>
        <a:bodyPr/>
        <a:lstStyle/>
        <a:p>
          <a:endParaRPr lang="en-US"/>
        </a:p>
      </dgm:t>
    </dgm:pt>
    <dgm:pt modelId="{0E76F65A-A99C-4667-B0E2-523620B7058B}">
      <dgm:prSet phldrT="[Text]"/>
      <dgm:spPr/>
      <dgm:t>
        <a:bodyPr/>
        <a:lstStyle/>
        <a:p>
          <a:r>
            <a:rPr lang="en-US">
              <a:latin typeface="Calibri"/>
              <a:ea typeface="Calibri" panose="020F0502020204030204" pitchFamily="34" charset="0"/>
              <a:cs typeface="Calibri"/>
            </a:rPr>
            <a:t>Nathaniel Jones</a:t>
          </a:r>
        </a:p>
      </dgm:t>
    </dgm:pt>
    <dgm:pt modelId="{BD313976-0570-4238-B2D5-D8B83A4DC890}" type="parTrans" cxnId="{D4CFDC92-247C-44A3-B42A-E0D8CD02B5A6}">
      <dgm:prSet/>
      <dgm:spPr/>
      <dgm:t>
        <a:bodyPr/>
        <a:lstStyle/>
        <a:p>
          <a:endParaRPr lang="en-US"/>
        </a:p>
      </dgm:t>
    </dgm:pt>
    <dgm:pt modelId="{A3EF8873-FACD-4513-9607-CE44F80B1B38}" type="sibTrans" cxnId="{D4CFDC92-247C-44A3-B42A-E0D8CD02B5A6}">
      <dgm:prSet/>
      <dgm:spPr/>
      <dgm:t>
        <a:bodyPr/>
        <a:lstStyle/>
        <a:p>
          <a:endParaRPr lang="en-US"/>
        </a:p>
      </dgm:t>
    </dgm:pt>
    <dgm:pt modelId="{48BBE417-2640-40D3-A637-E6412044AB7C}">
      <dgm:prSet phldrT="[Text]" custT="1"/>
      <dgm:spPr/>
      <dgm:t>
        <a:bodyPr/>
        <a:lstStyle/>
        <a:p>
          <a:r>
            <a:rPr lang="en-US" sz="1400">
              <a:latin typeface="Calibri"/>
              <a:ea typeface="Calibri" panose="020F0502020204030204" pitchFamily="34" charset="0"/>
              <a:cs typeface="Calibri"/>
            </a:rPr>
            <a:t>MSIS</a:t>
          </a:r>
        </a:p>
      </dgm:t>
    </dgm:pt>
    <dgm:pt modelId="{334B124E-C345-4116-9BD1-43E5976F91BB}" type="parTrans" cxnId="{59B05AC3-E67E-4144-85B7-D06F87F5B788}">
      <dgm:prSet/>
      <dgm:spPr/>
      <dgm:t>
        <a:bodyPr/>
        <a:lstStyle/>
        <a:p>
          <a:endParaRPr lang="en-US"/>
        </a:p>
      </dgm:t>
    </dgm:pt>
    <dgm:pt modelId="{B8E55D34-54C2-4F72-ADEF-129ABDB417B7}" type="sibTrans" cxnId="{59B05AC3-E67E-4144-85B7-D06F87F5B788}">
      <dgm:prSet/>
      <dgm:spPr/>
      <dgm:t>
        <a:bodyPr/>
        <a:lstStyle/>
        <a:p>
          <a:endParaRPr lang="en-US"/>
        </a:p>
      </dgm:t>
    </dgm:pt>
    <dgm:pt modelId="{68C82BFE-4A34-48FC-AF7A-01C54D5BA360}">
      <dgm:prSet phldrT="[Text]" custT="1"/>
      <dgm:spPr/>
      <dgm:t>
        <a:bodyPr/>
        <a:lstStyle/>
        <a:p>
          <a:r>
            <a:rPr lang="en-US" sz="1400" b="0">
              <a:latin typeface="Calibri"/>
              <a:ea typeface="Calibri" panose="020F0502020204030204" pitchFamily="34" charset="0"/>
              <a:cs typeface="Calibri"/>
            </a:rPr>
            <a:t>Cooking, painting and home improvement projects</a:t>
          </a:r>
        </a:p>
      </dgm:t>
    </dgm:pt>
    <dgm:pt modelId="{B18BE90F-06C1-4494-9BB4-6413A8E59AF2}" type="parTrans" cxnId="{44C1E104-E0CA-4011-A2B8-B8832396B055}">
      <dgm:prSet/>
      <dgm:spPr/>
      <dgm:t>
        <a:bodyPr/>
        <a:lstStyle/>
        <a:p>
          <a:endParaRPr lang="en-US"/>
        </a:p>
      </dgm:t>
    </dgm:pt>
    <dgm:pt modelId="{6CB89266-D6CC-461B-AEB3-FE9921B84887}" type="sibTrans" cxnId="{44C1E104-E0CA-4011-A2B8-B8832396B055}">
      <dgm:prSet/>
      <dgm:spPr/>
      <dgm:t>
        <a:bodyPr/>
        <a:lstStyle/>
        <a:p>
          <a:endParaRPr lang="en-US"/>
        </a:p>
      </dgm:t>
    </dgm:pt>
    <dgm:pt modelId="{E2D700F8-4253-4A26-AFEE-5A0F0A50E3A1}">
      <dgm:prSet custT="1"/>
      <dgm:spPr/>
      <dgm:t>
        <a:bodyPr/>
        <a:lstStyle/>
        <a:p>
          <a:pPr rtl="0"/>
          <a:r>
            <a:rPr lang="en-US" sz="1400" b="0">
              <a:latin typeface="Calibri"/>
              <a:ea typeface="Calibri" panose="020F0502020204030204" pitchFamily="34" charset="0"/>
              <a:cs typeface="Calibri"/>
            </a:rPr>
            <a:t>MS in Applied Statistics and Analytics</a:t>
          </a:r>
        </a:p>
      </dgm:t>
    </dgm:pt>
    <dgm:pt modelId="{9774A9E4-A7E5-4E0C-8A10-BC2FF530BB74}" type="parTrans" cxnId="{D2C35311-58C6-49E0-95F4-96D4DC8535D4}">
      <dgm:prSet/>
      <dgm:spPr/>
      <dgm:t>
        <a:bodyPr/>
        <a:lstStyle/>
        <a:p>
          <a:endParaRPr lang="en-US"/>
        </a:p>
      </dgm:t>
    </dgm:pt>
    <dgm:pt modelId="{833F6195-82AA-4C35-A7F5-8FB05CB74ECF}" type="sibTrans" cxnId="{D2C35311-58C6-49E0-95F4-96D4DC8535D4}">
      <dgm:prSet/>
      <dgm:spPr/>
      <dgm:t>
        <a:bodyPr/>
        <a:lstStyle/>
        <a:p>
          <a:endParaRPr lang="en-US"/>
        </a:p>
      </dgm:t>
    </dgm:pt>
    <dgm:pt modelId="{723EC4BF-6CAF-4F78-94FC-034A744958CA}">
      <dgm:prSet custT="1"/>
      <dgm:spPr/>
      <dgm:t>
        <a:bodyPr/>
        <a:lstStyle/>
        <a:p>
          <a:pPr rtl="0"/>
          <a:r>
            <a:rPr lang="en-US" sz="1400">
              <a:latin typeface="Calibri"/>
              <a:ea typeface="Calibri" panose="020F0502020204030204" pitchFamily="34" charset="0"/>
              <a:cs typeface="Calibri"/>
            </a:rPr>
            <a:t>Graduating December 2023</a:t>
          </a:r>
        </a:p>
      </dgm:t>
    </dgm:pt>
    <dgm:pt modelId="{112DAC72-71E8-4CF4-8C37-4DB9275C413F}" type="parTrans" cxnId="{68E65FEF-2DAC-418C-A767-A225B6D43FC4}">
      <dgm:prSet/>
      <dgm:spPr/>
      <dgm:t>
        <a:bodyPr/>
        <a:lstStyle/>
        <a:p>
          <a:endParaRPr lang="en-US"/>
        </a:p>
      </dgm:t>
    </dgm:pt>
    <dgm:pt modelId="{3C4849D9-B68C-4F59-B6D5-A72C7651D791}" type="sibTrans" cxnId="{68E65FEF-2DAC-418C-A767-A225B6D43FC4}">
      <dgm:prSet/>
      <dgm:spPr/>
      <dgm:t>
        <a:bodyPr/>
        <a:lstStyle/>
        <a:p>
          <a:endParaRPr lang="en-US"/>
        </a:p>
      </dgm:t>
    </dgm:pt>
    <dgm:pt modelId="{5F77EC21-49B5-44E9-A3ED-B2E642E91D2C}">
      <dgm:prSet custT="1"/>
      <dgm:spPr/>
      <dgm:t>
        <a:bodyPr/>
        <a:lstStyle/>
        <a:p>
          <a:pPr rtl="0"/>
          <a:r>
            <a:rPr lang="en-US" sz="1400">
              <a:latin typeface="Calibri"/>
              <a:ea typeface="Calibri" panose="020F0502020204030204" pitchFamily="34" charset="0"/>
              <a:cs typeface="Calibri"/>
            </a:rPr>
            <a:t>Puzzles, Movies, and Data Science</a:t>
          </a:r>
        </a:p>
      </dgm:t>
    </dgm:pt>
    <dgm:pt modelId="{3E52EBAC-1478-42BC-A9F7-47AB021855A9}" type="parTrans" cxnId="{E017FAB4-FA50-49AC-86F3-15AF4716F5B8}">
      <dgm:prSet/>
      <dgm:spPr/>
      <dgm:t>
        <a:bodyPr/>
        <a:lstStyle/>
        <a:p>
          <a:endParaRPr lang="en-US"/>
        </a:p>
      </dgm:t>
    </dgm:pt>
    <dgm:pt modelId="{77723A15-4609-4474-8571-F7E4985D42D0}" type="sibTrans" cxnId="{E017FAB4-FA50-49AC-86F3-15AF4716F5B8}">
      <dgm:prSet/>
      <dgm:spPr/>
      <dgm:t>
        <a:bodyPr/>
        <a:lstStyle/>
        <a:p>
          <a:endParaRPr lang="en-US"/>
        </a:p>
      </dgm:t>
    </dgm:pt>
    <dgm:pt modelId="{58CCB403-6227-425F-B301-5DF6122CE66C}">
      <dgm:prSet custT="1"/>
      <dgm:spPr/>
      <dgm:t>
        <a:bodyPr/>
        <a:lstStyle/>
        <a:p>
          <a:pPr rtl="0"/>
          <a:r>
            <a:rPr lang="en-US" sz="1400">
              <a:latin typeface="Calibri"/>
              <a:ea typeface="Calibri" panose="020F0502020204030204" pitchFamily="34" charset="0"/>
              <a:cs typeface="Calibri"/>
            </a:rPr>
            <a:t>Graduating June 2023</a:t>
          </a:r>
        </a:p>
      </dgm:t>
    </dgm:pt>
    <dgm:pt modelId="{57E46CA6-3D79-41C2-94FB-379D1B78A478}" type="parTrans" cxnId="{5C0FD2AD-20EF-4530-9D0A-5007414AE0C4}">
      <dgm:prSet/>
      <dgm:spPr/>
      <dgm:t>
        <a:bodyPr/>
        <a:lstStyle/>
        <a:p>
          <a:endParaRPr lang="en-US"/>
        </a:p>
      </dgm:t>
    </dgm:pt>
    <dgm:pt modelId="{C4137E90-DF00-4D3C-9B95-A5B3E3BAA742}" type="sibTrans" cxnId="{5C0FD2AD-20EF-4530-9D0A-5007414AE0C4}">
      <dgm:prSet/>
      <dgm:spPr/>
      <dgm:t>
        <a:bodyPr/>
        <a:lstStyle/>
        <a:p>
          <a:endParaRPr lang="en-US"/>
        </a:p>
      </dgm:t>
    </dgm:pt>
    <dgm:pt modelId="{5757313C-AA89-4593-B9B9-6C724BC7967C}">
      <dgm:prSet phldr="0" custT="1"/>
      <dgm:spPr/>
      <dgm:t>
        <a:bodyPr/>
        <a:lstStyle/>
        <a:p>
          <a:pPr rtl="0"/>
          <a:r>
            <a:rPr lang="en-US" sz="1400">
              <a:latin typeface="Calibri"/>
              <a:ea typeface="Calibri" panose="020F0502020204030204" pitchFamily="34" charset="0"/>
              <a:cs typeface="Calibri"/>
            </a:rPr>
            <a:t>Hiking, Boating, and Traveling.</a:t>
          </a:r>
        </a:p>
      </dgm:t>
    </dgm:pt>
    <dgm:pt modelId="{B032FEDA-7CF8-43A2-9CDC-093D39CCECF0}" type="parTrans" cxnId="{98607D3F-EA3E-446E-A311-8AFCCE3AB31A}">
      <dgm:prSet/>
      <dgm:spPr/>
      <dgm:t>
        <a:bodyPr/>
        <a:lstStyle/>
        <a:p>
          <a:endParaRPr lang="en-US"/>
        </a:p>
      </dgm:t>
    </dgm:pt>
    <dgm:pt modelId="{AD018638-C43E-4991-A7AA-E34F20F83F40}" type="sibTrans" cxnId="{98607D3F-EA3E-446E-A311-8AFCCE3AB31A}">
      <dgm:prSet/>
      <dgm:spPr/>
      <dgm:t>
        <a:bodyPr/>
        <a:lstStyle/>
        <a:p>
          <a:endParaRPr lang="en-US"/>
        </a:p>
      </dgm:t>
    </dgm:pt>
    <dgm:pt modelId="{797202B8-E0B4-490F-90E5-E8F94BC91ED6}">
      <dgm:prSet phldr="0"/>
      <dgm:spPr/>
      <dgm:t>
        <a:bodyPr/>
        <a:lstStyle/>
        <a:p>
          <a:pPr rtl="0"/>
          <a:r>
            <a:rPr lang="en-US">
              <a:latin typeface="Calibri"/>
              <a:cs typeface="Calibri"/>
            </a:rPr>
            <a:t>McKaleb Harlemon</a:t>
          </a:r>
        </a:p>
      </dgm:t>
    </dgm:pt>
    <dgm:pt modelId="{5ABD5C92-CEF1-497D-864B-49FE9AA7B976}" type="parTrans" cxnId="{5C248957-75F3-412C-85C2-F9F3B2D5B657}">
      <dgm:prSet/>
      <dgm:spPr/>
      <dgm:t>
        <a:bodyPr/>
        <a:lstStyle/>
        <a:p>
          <a:endParaRPr lang="en-US"/>
        </a:p>
      </dgm:t>
    </dgm:pt>
    <dgm:pt modelId="{F767DBFE-8D67-4042-B9EA-3BF6E4992646}" type="sibTrans" cxnId="{5C248957-75F3-412C-85C2-F9F3B2D5B657}">
      <dgm:prSet/>
      <dgm:spPr/>
      <dgm:t>
        <a:bodyPr/>
        <a:lstStyle/>
        <a:p>
          <a:endParaRPr lang="en-US"/>
        </a:p>
      </dgm:t>
    </dgm:pt>
    <dgm:pt modelId="{E5F2E6CA-6E21-47E6-805A-991915A7E01C}">
      <dgm:prSet phldr="0" custT="1"/>
      <dgm:spPr/>
      <dgm:t>
        <a:bodyPr/>
        <a:lstStyle/>
        <a:p>
          <a:r>
            <a:rPr lang="en-US" sz="1400">
              <a:latin typeface="Calibri" panose="020F0502020204030204" pitchFamily="34" charset="0"/>
              <a:ea typeface="Calibri" panose="020F0502020204030204" pitchFamily="34" charset="0"/>
              <a:cs typeface="Calibri" panose="020F0502020204030204" pitchFamily="34" charset="0"/>
            </a:rPr>
            <a:t>MS in Applied Statistics and Analytics</a:t>
          </a:r>
        </a:p>
      </dgm:t>
    </dgm:pt>
    <dgm:pt modelId="{97A2437B-02B8-43B6-BC71-81233A570688}" type="parTrans" cxnId="{09156F17-6651-4A2B-9BC7-BC7E0D1CDFB7}">
      <dgm:prSet/>
      <dgm:spPr/>
      <dgm:t>
        <a:bodyPr/>
        <a:lstStyle/>
        <a:p>
          <a:endParaRPr lang="en-US"/>
        </a:p>
      </dgm:t>
    </dgm:pt>
    <dgm:pt modelId="{23B973DB-F7E4-4A75-A718-6685CBD25584}" type="sibTrans" cxnId="{09156F17-6651-4A2B-9BC7-BC7E0D1CDFB7}">
      <dgm:prSet/>
      <dgm:spPr/>
      <dgm:t>
        <a:bodyPr/>
        <a:lstStyle/>
        <a:p>
          <a:endParaRPr lang="en-US"/>
        </a:p>
      </dgm:t>
    </dgm:pt>
    <dgm:pt modelId="{EA08B084-73FE-4786-8410-3920B8879BFF}">
      <dgm:prSet phldr="0" custT="1"/>
      <dgm:spPr/>
      <dgm:t>
        <a:bodyPr/>
        <a:lstStyle/>
        <a:p>
          <a:r>
            <a:rPr lang="en-US" sz="1400">
              <a:latin typeface="Calibri" panose="020F0502020204030204" pitchFamily="34" charset="0"/>
              <a:ea typeface="Calibri" panose="020F0502020204030204" pitchFamily="34" charset="0"/>
              <a:cs typeface="Calibri" panose="020F0502020204030204" pitchFamily="34" charset="0"/>
            </a:rPr>
            <a:t>Graduating May 2024</a:t>
          </a:r>
        </a:p>
      </dgm:t>
    </dgm:pt>
    <dgm:pt modelId="{5684FE85-6889-4D7C-BBF6-409EC4F77BA8}" type="parTrans" cxnId="{CC951B44-2840-47AB-851A-D9FD7E5B81E7}">
      <dgm:prSet/>
      <dgm:spPr/>
      <dgm:t>
        <a:bodyPr/>
        <a:lstStyle/>
        <a:p>
          <a:endParaRPr lang="en-US"/>
        </a:p>
      </dgm:t>
    </dgm:pt>
    <dgm:pt modelId="{49EBC932-1751-4859-9C1C-F6201E5BDD95}" type="sibTrans" cxnId="{CC951B44-2840-47AB-851A-D9FD7E5B81E7}">
      <dgm:prSet/>
      <dgm:spPr/>
      <dgm:t>
        <a:bodyPr/>
        <a:lstStyle/>
        <a:p>
          <a:endParaRPr lang="en-US"/>
        </a:p>
      </dgm:t>
    </dgm:pt>
    <dgm:pt modelId="{D8CAF0D3-E4C9-4E48-BB3D-94BCF23230E4}">
      <dgm:prSet phldr="0" custT="1"/>
      <dgm:spPr/>
      <dgm:t>
        <a:bodyPr/>
        <a:lstStyle/>
        <a:p>
          <a:r>
            <a:rPr lang="en-US" sz="1400">
              <a:latin typeface="Calibri" panose="020F0502020204030204" pitchFamily="34" charset="0"/>
              <a:ea typeface="Calibri" panose="020F0502020204030204" pitchFamily="34" charset="0"/>
              <a:cs typeface="Calibri" panose="020F0502020204030204" pitchFamily="34" charset="0"/>
            </a:rPr>
            <a:t>Sports Psychology</a:t>
          </a:r>
        </a:p>
      </dgm:t>
    </dgm:pt>
    <dgm:pt modelId="{FEDDADB8-87AE-4F0E-B2CB-DAD9821E281A}" type="parTrans" cxnId="{23B38D01-5227-4775-BEA2-EA74EB771B7F}">
      <dgm:prSet/>
      <dgm:spPr/>
      <dgm:t>
        <a:bodyPr/>
        <a:lstStyle/>
        <a:p>
          <a:endParaRPr lang="en-US"/>
        </a:p>
      </dgm:t>
    </dgm:pt>
    <dgm:pt modelId="{9056747E-2DD4-4911-A601-58341919C600}" type="sibTrans" cxnId="{23B38D01-5227-4775-BEA2-EA74EB771B7F}">
      <dgm:prSet/>
      <dgm:spPr/>
      <dgm:t>
        <a:bodyPr/>
        <a:lstStyle/>
        <a:p>
          <a:endParaRPr lang="en-US"/>
        </a:p>
      </dgm:t>
    </dgm:pt>
    <dgm:pt modelId="{0DC5BF7B-BEF5-451B-807A-11E4A21ECA65}" type="pres">
      <dgm:prSet presAssocID="{4F27DAE2-5159-487C-B867-CE43D4A31F8D}" presName="Name0" presStyleCnt="0">
        <dgm:presLayoutVars>
          <dgm:dir/>
          <dgm:animLvl val="lvl"/>
          <dgm:resizeHandles val="exact"/>
        </dgm:presLayoutVars>
      </dgm:prSet>
      <dgm:spPr/>
    </dgm:pt>
    <dgm:pt modelId="{1D03F0CA-BCCC-477D-9C89-FBDF0B0B32D3}" type="pres">
      <dgm:prSet presAssocID="{61943A2E-867A-4DC4-ABAE-5B53E6D37E9E}" presName="composite" presStyleCnt="0"/>
      <dgm:spPr/>
    </dgm:pt>
    <dgm:pt modelId="{7AB6E449-4DD8-4701-BE78-40BB2B701F6B}" type="pres">
      <dgm:prSet presAssocID="{61943A2E-867A-4DC4-ABAE-5B53E6D37E9E}" presName="parTx" presStyleLbl="alignNode1" presStyleIdx="0" presStyleCnt="4">
        <dgm:presLayoutVars>
          <dgm:chMax val="0"/>
          <dgm:chPref val="0"/>
          <dgm:bulletEnabled val="1"/>
        </dgm:presLayoutVars>
      </dgm:prSet>
      <dgm:spPr/>
    </dgm:pt>
    <dgm:pt modelId="{C7B40406-2F44-4D83-9170-415BBA5D2907}" type="pres">
      <dgm:prSet presAssocID="{61943A2E-867A-4DC4-ABAE-5B53E6D37E9E}" presName="desTx" presStyleLbl="alignAccFollowNode1" presStyleIdx="0" presStyleCnt="4">
        <dgm:presLayoutVars>
          <dgm:bulletEnabled val="1"/>
        </dgm:presLayoutVars>
      </dgm:prSet>
      <dgm:spPr/>
    </dgm:pt>
    <dgm:pt modelId="{8087BC4D-F23E-4084-9B2E-7EFC72961EA5}" type="pres">
      <dgm:prSet presAssocID="{4678FA28-863F-44FE-9854-8A734C88EE0A}" presName="space" presStyleCnt="0"/>
      <dgm:spPr/>
    </dgm:pt>
    <dgm:pt modelId="{2709527C-4090-41F6-A39E-536614B2D721}" type="pres">
      <dgm:prSet presAssocID="{7E779561-39F1-4F57-8F2A-AAF97B00630A}" presName="composite" presStyleCnt="0"/>
      <dgm:spPr/>
    </dgm:pt>
    <dgm:pt modelId="{3DF666EC-F3E5-4E10-8281-5BF0AD51A4EA}" type="pres">
      <dgm:prSet presAssocID="{7E779561-39F1-4F57-8F2A-AAF97B00630A}" presName="parTx" presStyleLbl="alignNode1" presStyleIdx="1" presStyleCnt="4">
        <dgm:presLayoutVars>
          <dgm:chMax val="0"/>
          <dgm:chPref val="0"/>
          <dgm:bulletEnabled val="1"/>
        </dgm:presLayoutVars>
      </dgm:prSet>
      <dgm:spPr/>
    </dgm:pt>
    <dgm:pt modelId="{9BA4A67E-C0FD-483B-B828-A61D6761E234}" type="pres">
      <dgm:prSet presAssocID="{7E779561-39F1-4F57-8F2A-AAF97B00630A}" presName="desTx" presStyleLbl="alignAccFollowNode1" presStyleIdx="1" presStyleCnt="4">
        <dgm:presLayoutVars>
          <dgm:bulletEnabled val="1"/>
        </dgm:presLayoutVars>
      </dgm:prSet>
      <dgm:spPr/>
    </dgm:pt>
    <dgm:pt modelId="{30FE521B-299D-412D-8E1C-5AB7FB10D7EB}" type="pres">
      <dgm:prSet presAssocID="{0FCF0FB0-3ABE-4717-893E-4C630ECB0D19}" presName="space" presStyleCnt="0"/>
      <dgm:spPr/>
    </dgm:pt>
    <dgm:pt modelId="{389DC52C-BFEC-41E0-A26A-11E82C53309A}" type="pres">
      <dgm:prSet presAssocID="{0E76F65A-A99C-4667-B0E2-523620B7058B}" presName="composite" presStyleCnt="0"/>
      <dgm:spPr/>
    </dgm:pt>
    <dgm:pt modelId="{9452046E-1C3A-4744-BE66-818D5552CF2A}" type="pres">
      <dgm:prSet presAssocID="{0E76F65A-A99C-4667-B0E2-523620B7058B}" presName="parTx" presStyleLbl="alignNode1" presStyleIdx="2" presStyleCnt="4">
        <dgm:presLayoutVars>
          <dgm:chMax val="0"/>
          <dgm:chPref val="0"/>
          <dgm:bulletEnabled val="1"/>
        </dgm:presLayoutVars>
      </dgm:prSet>
      <dgm:spPr/>
    </dgm:pt>
    <dgm:pt modelId="{088410AE-E70B-40CD-9929-5C81E1BF4F21}" type="pres">
      <dgm:prSet presAssocID="{0E76F65A-A99C-4667-B0E2-523620B7058B}" presName="desTx" presStyleLbl="alignAccFollowNode1" presStyleIdx="2" presStyleCnt="4" custScaleY="100000">
        <dgm:presLayoutVars>
          <dgm:bulletEnabled val="1"/>
        </dgm:presLayoutVars>
      </dgm:prSet>
      <dgm:spPr/>
    </dgm:pt>
    <dgm:pt modelId="{4EB7B557-CFA9-426C-B884-3EF5732ECDB3}" type="pres">
      <dgm:prSet presAssocID="{A3EF8873-FACD-4513-9607-CE44F80B1B38}" presName="space" presStyleCnt="0"/>
      <dgm:spPr/>
    </dgm:pt>
    <dgm:pt modelId="{9F920613-8778-4D44-95D7-10E6A8E7FA25}" type="pres">
      <dgm:prSet presAssocID="{797202B8-E0B4-490F-90E5-E8F94BC91ED6}" presName="composite" presStyleCnt="0"/>
      <dgm:spPr/>
    </dgm:pt>
    <dgm:pt modelId="{9AC6F50C-C916-4258-AEB5-6578AD69AC21}" type="pres">
      <dgm:prSet presAssocID="{797202B8-E0B4-490F-90E5-E8F94BC91ED6}" presName="parTx" presStyleLbl="alignNode1" presStyleIdx="3" presStyleCnt="4">
        <dgm:presLayoutVars>
          <dgm:chMax val="0"/>
          <dgm:chPref val="0"/>
          <dgm:bulletEnabled val="1"/>
        </dgm:presLayoutVars>
      </dgm:prSet>
      <dgm:spPr/>
    </dgm:pt>
    <dgm:pt modelId="{E37DA920-15E2-4B90-A18B-F29D809403FE}" type="pres">
      <dgm:prSet presAssocID="{797202B8-E0B4-490F-90E5-E8F94BC91ED6}" presName="desTx" presStyleLbl="alignAccFollowNode1" presStyleIdx="3" presStyleCnt="4">
        <dgm:presLayoutVars>
          <dgm:bulletEnabled val="1"/>
        </dgm:presLayoutVars>
      </dgm:prSet>
      <dgm:spPr/>
    </dgm:pt>
  </dgm:ptLst>
  <dgm:cxnLst>
    <dgm:cxn modelId="{23B38D01-5227-4775-BEA2-EA74EB771B7F}" srcId="{797202B8-E0B4-490F-90E5-E8F94BC91ED6}" destId="{D8CAF0D3-E4C9-4E48-BB3D-94BCF23230E4}" srcOrd="2" destOrd="0" parTransId="{FEDDADB8-87AE-4F0E-B2CB-DAD9821E281A}" sibTransId="{9056747E-2DD4-4911-A601-58341919C600}"/>
    <dgm:cxn modelId="{A0FF6104-703C-40CD-B3EC-9BA47600B6E0}" srcId="{4F27DAE2-5159-487C-B867-CE43D4A31F8D}" destId="{7E779561-39F1-4F57-8F2A-AAF97B00630A}" srcOrd="1" destOrd="0" parTransId="{DF903591-358A-450D-9960-D7F4DEC781E8}" sibTransId="{0FCF0FB0-3ABE-4717-893E-4C630ECB0D19}"/>
    <dgm:cxn modelId="{44C1E104-E0CA-4011-A2B8-B8832396B055}" srcId="{7E779561-39F1-4F57-8F2A-AAF97B00630A}" destId="{68C82BFE-4A34-48FC-AF7A-01C54D5BA360}" srcOrd="2" destOrd="0" parTransId="{B18BE90F-06C1-4494-9BB4-6413A8E59AF2}" sibTransId="{6CB89266-D6CC-461B-AEB3-FE9921B84887}"/>
    <dgm:cxn modelId="{D2C35311-58C6-49E0-95F4-96D4DC8535D4}" srcId="{0E76F65A-A99C-4667-B0E2-523620B7058B}" destId="{E2D700F8-4253-4A26-AFEE-5A0F0A50E3A1}" srcOrd="0" destOrd="0" parTransId="{9774A9E4-A7E5-4E0C-8A10-BC2FF530BB74}" sibTransId="{833F6195-82AA-4C35-A7F5-8FB05CB74ECF}"/>
    <dgm:cxn modelId="{09156F17-6651-4A2B-9BC7-BC7E0D1CDFB7}" srcId="{797202B8-E0B4-490F-90E5-E8F94BC91ED6}" destId="{E5F2E6CA-6E21-47E6-805A-991915A7E01C}" srcOrd="0" destOrd="0" parTransId="{97A2437B-02B8-43B6-BC71-81233A570688}" sibTransId="{23B973DB-F7E4-4A75-A718-6685CBD25584}"/>
    <dgm:cxn modelId="{C110081F-BC8A-49E1-B6E7-EFA575B776A4}" type="presOf" srcId="{E2D700F8-4253-4A26-AFEE-5A0F0A50E3A1}" destId="{088410AE-E70B-40CD-9929-5C81E1BF4F21}" srcOrd="0" destOrd="0" presId="urn:microsoft.com/office/officeart/2005/8/layout/hList1"/>
    <dgm:cxn modelId="{DB2EF52B-5277-4997-B1C6-99852919836C}" srcId="{7E779561-39F1-4F57-8F2A-AAF97B00630A}" destId="{8AD4B492-B7B5-4F54-9347-B461934A9296}" srcOrd="0" destOrd="0" parTransId="{B7DF7B73-869E-4A93-89E0-159F723ACF9B}" sibTransId="{146E778F-C868-4E03-9883-1416A0800DDA}"/>
    <dgm:cxn modelId="{6337EE2F-6DF3-47CA-BC4F-FFC0FB579D28}" srcId="{4F27DAE2-5159-487C-B867-CE43D4A31F8D}" destId="{61943A2E-867A-4DC4-ABAE-5B53E6D37E9E}" srcOrd="0" destOrd="0" parTransId="{33822C64-F3FD-402C-B77B-6A3998F8BF84}" sibTransId="{4678FA28-863F-44FE-9854-8A734C88EE0A}"/>
    <dgm:cxn modelId="{98607D3F-EA3E-446E-A311-8AFCCE3AB31A}" srcId="{61943A2E-867A-4DC4-ABAE-5B53E6D37E9E}" destId="{5757313C-AA89-4593-B9B9-6C724BC7967C}" srcOrd="2" destOrd="0" parTransId="{B032FEDA-7CF8-43A2-9CDC-093D39CCECF0}" sibTransId="{AD018638-C43E-4991-A7AA-E34F20F83F40}"/>
    <dgm:cxn modelId="{D301A55C-2D14-4C06-AF63-28F49DCFB0D4}" type="presOf" srcId="{48BBE417-2640-40D3-A637-E6412044AB7C}" destId="{C7B40406-2F44-4D83-9170-415BBA5D2907}" srcOrd="0" destOrd="0" presId="urn:microsoft.com/office/officeart/2005/8/layout/hList1"/>
    <dgm:cxn modelId="{89F2D562-DF74-4610-B349-3B4FEABE2353}" type="presOf" srcId="{0E76F65A-A99C-4667-B0E2-523620B7058B}" destId="{9452046E-1C3A-4744-BE66-818D5552CF2A}" srcOrd="0" destOrd="0" presId="urn:microsoft.com/office/officeart/2005/8/layout/hList1"/>
    <dgm:cxn modelId="{CC951B44-2840-47AB-851A-D9FD7E5B81E7}" srcId="{797202B8-E0B4-490F-90E5-E8F94BC91ED6}" destId="{EA08B084-73FE-4786-8410-3920B8879BFF}" srcOrd="1" destOrd="0" parTransId="{5684FE85-6889-4D7C-BBF6-409EC4F77BA8}" sibTransId="{49EBC932-1751-4859-9C1C-F6201E5BDD95}"/>
    <dgm:cxn modelId="{AB4FB56A-BB7F-43EE-B6C2-9245AEEDEA12}" type="presOf" srcId="{E5F2E6CA-6E21-47E6-805A-991915A7E01C}" destId="{E37DA920-15E2-4B90-A18B-F29D809403FE}" srcOrd="0" destOrd="0" presId="urn:microsoft.com/office/officeart/2005/8/layout/hList1"/>
    <dgm:cxn modelId="{98594A4E-38DC-497E-8F25-A1560B6AADAB}" type="presOf" srcId="{8AD4B492-B7B5-4F54-9347-B461934A9296}" destId="{9BA4A67E-C0FD-483B-B828-A61D6761E234}" srcOrd="0" destOrd="0" presId="urn:microsoft.com/office/officeart/2005/8/layout/hList1"/>
    <dgm:cxn modelId="{C3CE464F-400C-47D2-8F73-F1CCE2BE1620}" srcId="{7E779561-39F1-4F57-8F2A-AAF97B00630A}" destId="{5756CE3C-3254-4FD3-BB58-3EF33CE597E8}" srcOrd="1" destOrd="0" parTransId="{3E892573-13F3-43BB-9DA0-9BFC4CAB85A8}" sibTransId="{10DE832A-FBC4-4D55-BDD6-87EE80B47D01}"/>
    <dgm:cxn modelId="{9575C953-D9B9-4F7F-BD32-AA92B468FA7C}" type="presOf" srcId="{58CCB403-6227-425F-B301-5DF6122CE66C}" destId="{C7B40406-2F44-4D83-9170-415BBA5D2907}" srcOrd="0" destOrd="1" presId="urn:microsoft.com/office/officeart/2005/8/layout/hList1"/>
    <dgm:cxn modelId="{5C248957-75F3-412C-85C2-F9F3B2D5B657}" srcId="{4F27DAE2-5159-487C-B867-CE43D4A31F8D}" destId="{797202B8-E0B4-490F-90E5-E8F94BC91ED6}" srcOrd="3" destOrd="0" parTransId="{5ABD5C92-CEF1-497D-864B-49FE9AA7B976}" sibTransId="{F767DBFE-8D67-4042-B9EA-3BF6E4992646}"/>
    <dgm:cxn modelId="{6D2B0F86-F013-4CF4-AA33-2DE6935DF5F1}" type="presOf" srcId="{61943A2E-867A-4DC4-ABAE-5B53E6D37E9E}" destId="{7AB6E449-4DD8-4701-BE78-40BB2B701F6B}" srcOrd="0" destOrd="0" presId="urn:microsoft.com/office/officeart/2005/8/layout/hList1"/>
    <dgm:cxn modelId="{607D7186-5F75-42AA-A485-1D6919DDD7E9}" type="presOf" srcId="{D8CAF0D3-E4C9-4E48-BB3D-94BCF23230E4}" destId="{E37DA920-15E2-4B90-A18B-F29D809403FE}" srcOrd="0" destOrd="2" presId="urn:microsoft.com/office/officeart/2005/8/layout/hList1"/>
    <dgm:cxn modelId="{D4CFDC92-247C-44A3-B42A-E0D8CD02B5A6}" srcId="{4F27DAE2-5159-487C-B867-CE43D4A31F8D}" destId="{0E76F65A-A99C-4667-B0E2-523620B7058B}" srcOrd="2" destOrd="0" parTransId="{BD313976-0570-4238-B2D5-D8B83A4DC890}" sibTransId="{A3EF8873-FACD-4513-9607-CE44F80B1B38}"/>
    <dgm:cxn modelId="{59874695-9B40-4421-96F6-F8EFC524EAFF}" type="presOf" srcId="{4F27DAE2-5159-487C-B867-CE43D4A31F8D}" destId="{0DC5BF7B-BEF5-451B-807A-11E4A21ECA65}" srcOrd="0" destOrd="0" presId="urn:microsoft.com/office/officeart/2005/8/layout/hList1"/>
    <dgm:cxn modelId="{F42FA9A0-2D36-4C55-910F-0227A64B5E6E}" type="presOf" srcId="{68C82BFE-4A34-48FC-AF7A-01C54D5BA360}" destId="{9BA4A67E-C0FD-483B-B828-A61D6761E234}" srcOrd="0" destOrd="2" presId="urn:microsoft.com/office/officeart/2005/8/layout/hList1"/>
    <dgm:cxn modelId="{109455A3-6D17-4C7E-BDC4-1C3B54D531AF}" type="presOf" srcId="{797202B8-E0B4-490F-90E5-E8F94BC91ED6}" destId="{9AC6F50C-C916-4258-AEB5-6578AD69AC21}" srcOrd="0" destOrd="0" presId="urn:microsoft.com/office/officeart/2005/8/layout/hList1"/>
    <dgm:cxn modelId="{5C0FD2AD-20EF-4530-9D0A-5007414AE0C4}" srcId="{61943A2E-867A-4DC4-ABAE-5B53E6D37E9E}" destId="{58CCB403-6227-425F-B301-5DF6122CE66C}" srcOrd="1" destOrd="0" parTransId="{57E46CA6-3D79-41C2-94FB-379D1B78A478}" sibTransId="{C4137E90-DF00-4D3C-9B95-A5B3E3BAA742}"/>
    <dgm:cxn modelId="{B862D9AF-F90E-4373-A8D3-DB0FB4112813}" type="presOf" srcId="{EA08B084-73FE-4786-8410-3920B8879BFF}" destId="{E37DA920-15E2-4B90-A18B-F29D809403FE}" srcOrd="0" destOrd="1" presId="urn:microsoft.com/office/officeart/2005/8/layout/hList1"/>
    <dgm:cxn modelId="{E017FAB4-FA50-49AC-86F3-15AF4716F5B8}" srcId="{0E76F65A-A99C-4667-B0E2-523620B7058B}" destId="{5F77EC21-49B5-44E9-A3ED-B2E642E91D2C}" srcOrd="2" destOrd="0" parTransId="{3E52EBAC-1478-42BC-A9F7-47AB021855A9}" sibTransId="{77723A15-4609-4474-8571-F7E4985D42D0}"/>
    <dgm:cxn modelId="{192284B9-2B65-497A-B647-78EAF515C20F}" type="presOf" srcId="{5757313C-AA89-4593-B9B9-6C724BC7967C}" destId="{C7B40406-2F44-4D83-9170-415BBA5D2907}" srcOrd="0" destOrd="2" presId="urn:microsoft.com/office/officeart/2005/8/layout/hList1"/>
    <dgm:cxn modelId="{FB77C0C2-AB4B-4C83-BB39-025589A1EBA4}" type="presOf" srcId="{723EC4BF-6CAF-4F78-94FC-034A744958CA}" destId="{088410AE-E70B-40CD-9929-5C81E1BF4F21}" srcOrd="0" destOrd="1" presId="urn:microsoft.com/office/officeart/2005/8/layout/hList1"/>
    <dgm:cxn modelId="{59B05AC3-E67E-4144-85B7-D06F87F5B788}" srcId="{61943A2E-867A-4DC4-ABAE-5B53E6D37E9E}" destId="{48BBE417-2640-40D3-A637-E6412044AB7C}" srcOrd="0" destOrd="0" parTransId="{334B124E-C345-4116-9BD1-43E5976F91BB}" sibTransId="{B8E55D34-54C2-4F72-ADEF-129ABDB417B7}"/>
    <dgm:cxn modelId="{82AEA5CD-A74A-44F3-9301-15D3A2BAEDFC}" type="presOf" srcId="{7E779561-39F1-4F57-8F2A-AAF97B00630A}" destId="{3DF666EC-F3E5-4E10-8281-5BF0AD51A4EA}" srcOrd="0" destOrd="0" presId="urn:microsoft.com/office/officeart/2005/8/layout/hList1"/>
    <dgm:cxn modelId="{29DD11E0-91D9-4B0B-B679-DF58D4F0C388}" type="presOf" srcId="{5756CE3C-3254-4FD3-BB58-3EF33CE597E8}" destId="{9BA4A67E-C0FD-483B-B828-A61D6761E234}" srcOrd="0" destOrd="1" presId="urn:microsoft.com/office/officeart/2005/8/layout/hList1"/>
    <dgm:cxn modelId="{68E65FEF-2DAC-418C-A767-A225B6D43FC4}" srcId="{0E76F65A-A99C-4667-B0E2-523620B7058B}" destId="{723EC4BF-6CAF-4F78-94FC-034A744958CA}" srcOrd="1" destOrd="0" parTransId="{112DAC72-71E8-4CF4-8C37-4DB9275C413F}" sibTransId="{3C4849D9-B68C-4F59-B6D5-A72C7651D791}"/>
    <dgm:cxn modelId="{FD7ED4F4-217C-45C6-AB82-B0B56D747C48}" type="presOf" srcId="{5F77EC21-49B5-44E9-A3ED-B2E642E91D2C}" destId="{088410AE-E70B-40CD-9929-5C81E1BF4F21}" srcOrd="0" destOrd="2" presId="urn:microsoft.com/office/officeart/2005/8/layout/hList1"/>
    <dgm:cxn modelId="{DE639BD0-1970-49A6-A5C3-582D564FA62B}" type="presParOf" srcId="{0DC5BF7B-BEF5-451B-807A-11E4A21ECA65}" destId="{1D03F0CA-BCCC-477D-9C89-FBDF0B0B32D3}" srcOrd="0" destOrd="0" presId="urn:microsoft.com/office/officeart/2005/8/layout/hList1"/>
    <dgm:cxn modelId="{F410FD24-9756-4033-9D02-B2CA318017F8}" type="presParOf" srcId="{1D03F0CA-BCCC-477D-9C89-FBDF0B0B32D3}" destId="{7AB6E449-4DD8-4701-BE78-40BB2B701F6B}" srcOrd="0" destOrd="0" presId="urn:microsoft.com/office/officeart/2005/8/layout/hList1"/>
    <dgm:cxn modelId="{40FB7401-7F90-444B-B747-579266507B8E}" type="presParOf" srcId="{1D03F0CA-BCCC-477D-9C89-FBDF0B0B32D3}" destId="{C7B40406-2F44-4D83-9170-415BBA5D2907}" srcOrd="1" destOrd="0" presId="urn:microsoft.com/office/officeart/2005/8/layout/hList1"/>
    <dgm:cxn modelId="{EB92F58E-A643-4A84-A9CA-A3D9E4098D75}" type="presParOf" srcId="{0DC5BF7B-BEF5-451B-807A-11E4A21ECA65}" destId="{8087BC4D-F23E-4084-9B2E-7EFC72961EA5}" srcOrd="1" destOrd="0" presId="urn:microsoft.com/office/officeart/2005/8/layout/hList1"/>
    <dgm:cxn modelId="{1AA2FCFA-84A0-4D35-938B-3D5BD6DC8767}" type="presParOf" srcId="{0DC5BF7B-BEF5-451B-807A-11E4A21ECA65}" destId="{2709527C-4090-41F6-A39E-536614B2D721}" srcOrd="2" destOrd="0" presId="urn:microsoft.com/office/officeart/2005/8/layout/hList1"/>
    <dgm:cxn modelId="{AECBC33B-6B36-4B79-B792-31DF1C649FB7}" type="presParOf" srcId="{2709527C-4090-41F6-A39E-536614B2D721}" destId="{3DF666EC-F3E5-4E10-8281-5BF0AD51A4EA}" srcOrd="0" destOrd="0" presId="urn:microsoft.com/office/officeart/2005/8/layout/hList1"/>
    <dgm:cxn modelId="{533EB3AB-72A5-4EA1-8484-8F4E1E8015AA}" type="presParOf" srcId="{2709527C-4090-41F6-A39E-536614B2D721}" destId="{9BA4A67E-C0FD-483B-B828-A61D6761E234}" srcOrd="1" destOrd="0" presId="urn:microsoft.com/office/officeart/2005/8/layout/hList1"/>
    <dgm:cxn modelId="{31D92EF5-8711-4B8D-ABC6-97A9EE7AE4B0}" type="presParOf" srcId="{0DC5BF7B-BEF5-451B-807A-11E4A21ECA65}" destId="{30FE521B-299D-412D-8E1C-5AB7FB10D7EB}" srcOrd="3" destOrd="0" presId="urn:microsoft.com/office/officeart/2005/8/layout/hList1"/>
    <dgm:cxn modelId="{A27ECF9B-F23E-4AF6-AEE5-B200EF95AAA2}" type="presParOf" srcId="{0DC5BF7B-BEF5-451B-807A-11E4A21ECA65}" destId="{389DC52C-BFEC-41E0-A26A-11E82C53309A}" srcOrd="4" destOrd="0" presId="urn:microsoft.com/office/officeart/2005/8/layout/hList1"/>
    <dgm:cxn modelId="{FB6A1300-8E3A-4EEA-B32D-3E209F46F7B0}" type="presParOf" srcId="{389DC52C-BFEC-41E0-A26A-11E82C53309A}" destId="{9452046E-1C3A-4744-BE66-818D5552CF2A}" srcOrd="0" destOrd="0" presId="urn:microsoft.com/office/officeart/2005/8/layout/hList1"/>
    <dgm:cxn modelId="{01CABD27-FA72-49BC-A64C-40271FCC31F4}" type="presParOf" srcId="{389DC52C-BFEC-41E0-A26A-11E82C53309A}" destId="{088410AE-E70B-40CD-9929-5C81E1BF4F21}" srcOrd="1" destOrd="0" presId="urn:microsoft.com/office/officeart/2005/8/layout/hList1"/>
    <dgm:cxn modelId="{80D52FFB-3CF9-43E1-B990-EF4E640D00C0}" type="presParOf" srcId="{0DC5BF7B-BEF5-451B-807A-11E4A21ECA65}" destId="{4EB7B557-CFA9-426C-B884-3EF5732ECDB3}" srcOrd="5" destOrd="0" presId="urn:microsoft.com/office/officeart/2005/8/layout/hList1"/>
    <dgm:cxn modelId="{03114EE1-5034-4D93-B013-70DC72F61E84}" type="presParOf" srcId="{0DC5BF7B-BEF5-451B-807A-11E4A21ECA65}" destId="{9F920613-8778-4D44-95D7-10E6A8E7FA25}" srcOrd="6" destOrd="0" presId="urn:microsoft.com/office/officeart/2005/8/layout/hList1"/>
    <dgm:cxn modelId="{55DAFDCB-EC6D-42F8-8D50-6546AF8E2EC3}" type="presParOf" srcId="{9F920613-8778-4D44-95D7-10E6A8E7FA25}" destId="{9AC6F50C-C916-4258-AEB5-6578AD69AC21}" srcOrd="0" destOrd="0" presId="urn:microsoft.com/office/officeart/2005/8/layout/hList1"/>
    <dgm:cxn modelId="{EA622D6B-5403-4F12-B8F8-2DF236DADAAD}" type="presParOf" srcId="{9F920613-8778-4D44-95D7-10E6A8E7FA25}" destId="{E37DA920-15E2-4B90-A18B-F29D809403FE}"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B6E449-4DD8-4701-BE78-40BB2B701F6B}">
      <dsp:nvSpPr>
        <dsp:cNvPr id="0" name=""/>
        <dsp:cNvSpPr/>
      </dsp:nvSpPr>
      <dsp:spPr>
        <a:xfrm>
          <a:off x="3601" y="541100"/>
          <a:ext cx="2165786" cy="547200"/>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en-US" sz="1900" kern="1200">
              <a:latin typeface="Calibri"/>
              <a:ea typeface="Calibri" panose="020F0502020204030204" pitchFamily="34" charset="0"/>
              <a:cs typeface="Calibri"/>
            </a:rPr>
            <a:t>David Askew</a:t>
          </a:r>
        </a:p>
      </dsp:txBody>
      <dsp:txXfrm>
        <a:off x="3601" y="541100"/>
        <a:ext cx="2165786" cy="547200"/>
      </dsp:txXfrm>
    </dsp:sp>
    <dsp:sp modelId="{C7B40406-2F44-4D83-9170-415BBA5D2907}">
      <dsp:nvSpPr>
        <dsp:cNvPr id="0" name=""/>
        <dsp:cNvSpPr/>
      </dsp:nvSpPr>
      <dsp:spPr>
        <a:xfrm>
          <a:off x="3601" y="1088300"/>
          <a:ext cx="2165786" cy="1434262"/>
        </a:xfrm>
        <a:prstGeom prst="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kern="1200">
              <a:latin typeface="Calibri"/>
              <a:ea typeface="Calibri" panose="020F0502020204030204" pitchFamily="34" charset="0"/>
              <a:cs typeface="Calibri"/>
            </a:rPr>
            <a:t>MSIS</a:t>
          </a:r>
        </a:p>
        <a:p>
          <a:pPr marL="114300" lvl="1" indent="-114300" algn="l" defTabSz="622300" rtl="0">
            <a:lnSpc>
              <a:spcPct val="90000"/>
            </a:lnSpc>
            <a:spcBef>
              <a:spcPct val="0"/>
            </a:spcBef>
            <a:spcAft>
              <a:spcPct val="15000"/>
            </a:spcAft>
            <a:buChar char="•"/>
          </a:pPr>
          <a:r>
            <a:rPr lang="en-US" sz="1400" kern="1200">
              <a:latin typeface="Calibri"/>
              <a:ea typeface="Calibri" panose="020F0502020204030204" pitchFamily="34" charset="0"/>
              <a:cs typeface="Calibri"/>
            </a:rPr>
            <a:t>Graduating June 2023</a:t>
          </a:r>
        </a:p>
        <a:p>
          <a:pPr marL="114300" lvl="1" indent="-114300" algn="l" defTabSz="622300" rtl="0">
            <a:lnSpc>
              <a:spcPct val="90000"/>
            </a:lnSpc>
            <a:spcBef>
              <a:spcPct val="0"/>
            </a:spcBef>
            <a:spcAft>
              <a:spcPct val="15000"/>
            </a:spcAft>
            <a:buChar char="•"/>
          </a:pPr>
          <a:r>
            <a:rPr lang="en-US" sz="1400" kern="1200">
              <a:latin typeface="Calibri"/>
              <a:ea typeface="Calibri" panose="020F0502020204030204" pitchFamily="34" charset="0"/>
              <a:cs typeface="Calibri"/>
            </a:rPr>
            <a:t>Hiking, Boating, and Traveling.</a:t>
          </a:r>
        </a:p>
      </dsp:txBody>
      <dsp:txXfrm>
        <a:off x="3601" y="1088300"/>
        <a:ext cx="2165786" cy="1434262"/>
      </dsp:txXfrm>
    </dsp:sp>
    <dsp:sp modelId="{3DF666EC-F3E5-4E10-8281-5BF0AD51A4EA}">
      <dsp:nvSpPr>
        <dsp:cNvPr id="0" name=""/>
        <dsp:cNvSpPr/>
      </dsp:nvSpPr>
      <dsp:spPr>
        <a:xfrm>
          <a:off x="2472597" y="541100"/>
          <a:ext cx="2165786" cy="547200"/>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en-US" sz="1900" kern="1200">
              <a:latin typeface="Calibri"/>
              <a:ea typeface="Calibri" panose="020F0502020204030204" pitchFamily="34" charset="0"/>
              <a:cs typeface="Calibri"/>
            </a:rPr>
            <a:t>Maria Casas</a:t>
          </a:r>
        </a:p>
      </dsp:txBody>
      <dsp:txXfrm>
        <a:off x="2472597" y="541100"/>
        <a:ext cx="2165786" cy="547200"/>
      </dsp:txXfrm>
    </dsp:sp>
    <dsp:sp modelId="{9BA4A67E-C0FD-483B-B828-A61D6761E234}">
      <dsp:nvSpPr>
        <dsp:cNvPr id="0" name=""/>
        <dsp:cNvSpPr/>
      </dsp:nvSpPr>
      <dsp:spPr>
        <a:xfrm>
          <a:off x="2472597" y="1088300"/>
          <a:ext cx="2165786" cy="1434262"/>
        </a:xfrm>
        <a:prstGeom prst="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b="0" kern="1200">
              <a:latin typeface="Calibri"/>
              <a:ea typeface="Calibri" panose="020F0502020204030204" pitchFamily="34" charset="0"/>
              <a:cs typeface="Calibri"/>
            </a:rPr>
            <a:t>MS in Applied Statistics and Analytics</a:t>
          </a:r>
        </a:p>
        <a:p>
          <a:pPr marL="114300" lvl="1" indent="-114300" algn="l" defTabSz="622300">
            <a:lnSpc>
              <a:spcPct val="90000"/>
            </a:lnSpc>
            <a:spcBef>
              <a:spcPct val="0"/>
            </a:spcBef>
            <a:spcAft>
              <a:spcPct val="15000"/>
            </a:spcAft>
            <a:buChar char="•"/>
          </a:pPr>
          <a:r>
            <a:rPr lang="en-US" sz="1400" b="0" kern="1200">
              <a:latin typeface="Calibri"/>
              <a:ea typeface="Calibri" panose="020F0502020204030204" pitchFamily="34" charset="0"/>
              <a:cs typeface="Calibri"/>
            </a:rPr>
            <a:t>Graduating May 2023</a:t>
          </a:r>
        </a:p>
        <a:p>
          <a:pPr marL="114300" lvl="1" indent="-114300" algn="l" defTabSz="622300">
            <a:lnSpc>
              <a:spcPct val="90000"/>
            </a:lnSpc>
            <a:spcBef>
              <a:spcPct val="0"/>
            </a:spcBef>
            <a:spcAft>
              <a:spcPct val="15000"/>
            </a:spcAft>
            <a:buChar char="•"/>
          </a:pPr>
          <a:r>
            <a:rPr lang="en-US" sz="1400" b="0" kern="1200">
              <a:latin typeface="Calibri"/>
              <a:ea typeface="Calibri" panose="020F0502020204030204" pitchFamily="34" charset="0"/>
              <a:cs typeface="Calibri"/>
            </a:rPr>
            <a:t>Cooking, painting and home improvement projects</a:t>
          </a:r>
        </a:p>
      </dsp:txBody>
      <dsp:txXfrm>
        <a:off x="2472597" y="1088300"/>
        <a:ext cx="2165786" cy="1434262"/>
      </dsp:txXfrm>
    </dsp:sp>
    <dsp:sp modelId="{9452046E-1C3A-4744-BE66-818D5552CF2A}">
      <dsp:nvSpPr>
        <dsp:cNvPr id="0" name=""/>
        <dsp:cNvSpPr/>
      </dsp:nvSpPr>
      <dsp:spPr>
        <a:xfrm>
          <a:off x="4941594" y="541100"/>
          <a:ext cx="2165786" cy="547200"/>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a:lnSpc>
              <a:spcPct val="90000"/>
            </a:lnSpc>
            <a:spcBef>
              <a:spcPct val="0"/>
            </a:spcBef>
            <a:spcAft>
              <a:spcPct val="35000"/>
            </a:spcAft>
            <a:buNone/>
          </a:pPr>
          <a:r>
            <a:rPr lang="en-US" sz="1900" kern="1200">
              <a:latin typeface="Calibri"/>
              <a:ea typeface="Calibri" panose="020F0502020204030204" pitchFamily="34" charset="0"/>
              <a:cs typeface="Calibri"/>
            </a:rPr>
            <a:t>Nathaniel Jones</a:t>
          </a:r>
        </a:p>
      </dsp:txBody>
      <dsp:txXfrm>
        <a:off x="4941594" y="541100"/>
        <a:ext cx="2165786" cy="547200"/>
      </dsp:txXfrm>
    </dsp:sp>
    <dsp:sp modelId="{088410AE-E70B-40CD-9929-5C81E1BF4F21}">
      <dsp:nvSpPr>
        <dsp:cNvPr id="0" name=""/>
        <dsp:cNvSpPr/>
      </dsp:nvSpPr>
      <dsp:spPr>
        <a:xfrm>
          <a:off x="4941594" y="1088300"/>
          <a:ext cx="2165786" cy="1434262"/>
        </a:xfrm>
        <a:prstGeom prst="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rtl="0">
            <a:lnSpc>
              <a:spcPct val="90000"/>
            </a:lnSpc>
            <a:spcBef>
              <a:spcPct val="0"/>
            </a:spcBef>
            <a:spcAft>
              <a:spcPct val="15000"/>
            </a:spcAft>
            <a:buChar char="•"/>
          </a:pPr>
          <a:r>
            <a:rPr lang="en-US" sz="1400" b="0" kern="1200">
              <a:latin typeface="Calibri"/>
              <a:ea typeface="Calibri" panose="020F0502020204030204" pitchFamily="34" charset="0"/>
              <a:cs typeface="Calibri"/>
            </a:rPr>
            <a:t>MS in Applied Statistics and Analytics</a:t>
          </a:r>
        </a:p>
        <a:p>
          <a:pPr marL="114300" lvl="1" indent="-114300" algn="l" defTabSz="622300" rtl="0">
            <a:lnSpc>
              <a:spcPct val="90000"/>
            </a:lnSpc>
            <a:spcBef>
              <a:spcPct val="0"/>
            </a:spcBef>
            <a:spcAft>
              <a:spcPct val="15000"/>
            </a:spcAft>
            <a:buChar char="•"/>
          </a:pPr>
          <a:r>
            <a:rPr lang="en-US" sz="1400" kern="1200">
              <a:latin typeface="Calibri"/>
              <a:ea typeface="Calibri" panose="020F0502020204030204" pitchFamily="34" charset="0"/>
              <a:cs typeface="Calibri"/>
            </a:rPr>
            <a:t>Graduating December 2023</a:t>
          </a:r>
        </a:p>
        <a:p>
          <a:pPr marL="114300" lvl="1" indent="-114300" algn="l" defTabSz="622300" rtl="0">
            <a:lnSpc>
              <a:spcPct val="90000"/>
            </a:lnSpc>
            <a:spcBef>
              <a:spcPct val="0"/>
            </a:spcBef>
            <a:spcAft>
              <a:spcPct val="15000"/>
            </a:spcAft>
            <a:buChar char="•"/>
          </a:pPr>
          <a:r>
            <a:rPr lang="en-US" sz="1400" kern="1200">
              <a:latin typeface="Calibri"/>
              <a:ea typeface="Calibri" panose="020F0502020204030204" pitchFamily="34" charset="0"/>
              <a:cs typeface="Calibri"/>
            </a:rPr>
            <a:t>Puzzles, Movies, and Data Science</a:t>
          </a:r>
        </a:p>
      </dsp:txBody>
      <dsp:txXfrm>
        <a:off x="4941594" y="1088300"/>
        <a:ext cx="2165786" cy="1434262"/>
      </dsp:txXfrm>
    </dsp:sp>
    <dsp:sp modelId="{9AC6F50C-C916-4258-AEB5-6578AD69AC21}">
      <dsp:nvSpPr>
        <dsp:cNvPr id="0" name=""/>
        <dsp:cNvSpPr/>
      </dsp:nvSpPr>
      <dsp:spPr>
        <a:xfrm>
          <a:off x="7410590" y="541100"/>
          <a:ext cx="2165786" cy="547200"/>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77216" rIns="135128" bIns="77216" numCol="1" spcCol="1270" anchor="ctr" anchorCtr="0">
          <a:noAutofit/>
        </a:bodyPr>
        <a:lstStyle/>
        <a:p>
          <a:pPr marL="0" lvl="0" indent="0" algn="ctr" defTabSz="844550" rtl="0">
            <a:lnSpc>
              <a:spcPct val="90000"/>
            </a:lnSpc>
            <a:spcBef>
              <a:spcPct val="0"/>
            </a:spcBef>
            <a:spcAft>
              <a:spcPct val="35000"/>
            </a:spcAft>
            <a:buNone/>
          </a:pPr>
          <a:r>
            <a:rPr lang="en-US" sz="1900" kern="1200">
              <a:latin typeface="Calibri"/>
              <a:cs typeface="Calibri"/>
            </a:rPr>
            <a:t>McKaleb Harlemon</a:t>
          </a:r>
        </a:p>
      </dsp:txBody>
      <dsp:txXfrm>
        <a:off x="7410590" y="541100"/>
        <a:ext cx="2165786" cy="547200"/>
      </dsp:txXfrm>
    </dsp:sp>
    <dsp:sp modelId="{E37DA920-15E2-4B90-A18B-F29D809403FE}">
      <dsp:nvSpPr>
        <dsp:cNvPr id="0" name=""/>
        <dsp:cNvSpPr/>
      </dsp:nvSpPr>
      <dsp:spPr>
        <a:xfrm>
          <a:off x="7410590" y="1088300"/>
          <a:ext cx="2165786" cy="1434262"/>
        </a:xfrm>
        <a:prstGeom prst="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kern="1200">
              <a:latin typeface="Calibri" panose="020F0502020204030204" pitchFamily="34" charset="0"/>
              <a:ea typeface="Calibri" panose="020F0502020204030204" pitchFamily="34" charset="0"/>
              <a:cs typeface="Calibri" panose="020F0502020204030204" pitchFamily="34" charset="0"/>
            </a:rPr>
            <a:t>MS in Applied Statistics and Analytics</a:t>
          </a:r>
        </a:p>
        <a:p>
          <a:pPr marL="114300" lvl="1" indent="-114300" algn="l" defTabSz="622300">
            <a:lnSpc>
              <a:spcPct val="90000"/>
            </a:lnSpc>
            <a:spcBef>
              <a:spcPct val="0"/>
            </a:spcBef>
            <a:spcAft>
              <a:spcPct val="15000"/>
            </a:spcAft>
            <a:buChar char="•"/>
          </a:pPr>
          <a:r>
            <a:rPr lang="en-US" sz="1400" kern="1200">
              <a:latin typeface="Calibri" panose="020F0502020204030204" pitchFamily="34" charset="0"/>
              <a:ea typeface="Calibri" panose="020F0502020204030204" pitchFamily="34" charset="0"/>
              <a:cs typeface="Calibri" panose="020F0502020204030204" pitchFamily="34" charset="0"/>
            </a:rPr>
            <a:t>Graduating May 2024</a:t>
          </a:r>
        </a:p>
        <a:p>
          <a:pPr marL="114300" lvl="1" indent="-114300" algn="l" defTabSz="622300">
            <a:lnSpc>
              <a:spcPct val="90000"/>
            </a:lnSpc>
            <a:spcBef>
              <a:spcPct val="0"/>
            </a:spcBef>
            <a:spcAft>
              <a:spcPct val="15000"/>
            </a:spcAft>
            <a:buChar char="•"/>
          </a:pPr>
          <a:r>
            <a:rPr lang="en-US" sz="1400" kern="1200">
              <a:latin typeface="Calibri" panose="020F0502020204030204" pitchFamily="34" charset="0"/>
              <a:ea typeface="Calibri" panose="020F0502020204030204" pitchFamily="34" charset="0"/>
              <a:cs typeface="Calibri" panose="020F0502020204030204" pitchFamily="34" charset="0"/>
            </a:rPr>
            <a:t>Sports Psychology</a:t>
          </a:r>
        </a:p>
      </dsp:txBody>
      <dsp:txXfrm>
        <a:off x="7410590" y="1088300"/>
        <a:ext cx="2165786" cy="1434262"/>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3CD65E5-DC89-43DF-B158-698A2A1F5C4C}"/>
              </a:ext>
            </a:extLst>
          </p:cNvPr>
          <p:cNvSpPr>
            <a:spLocks noGrp="1"/>
          </p:cNvSpPr>
          <p:nvPr>
            <p:ph type="hdr" sz="quarter"/>
          </p:nvPr>
        </p:nvSpPr>
        <p:spPr>
          <a:xfrm>
            <a:off x="0" y="0"/>
            <a:ext cx="4057650" cy="35401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9275AC7-3417-4CE9-BD65-257BE1601284}"/>
              </a:ext>
            </a:extLst>
          </p:cNvPr>
          <p:cNvSpPr>
            <a:spLocks noGrp="1"/>
          </p:cNvSpPr>
          <p:nvPr>
            <p:ph type="dt" sz="quarter" idx="1"/>
          </p:nvPr>
        </p:nvSpPr>
        <p:spPr>
          <a:xfrm>
            <a:off x="5303838" y="0"/>
            <a:ext cx="4057650" cy="354013"/>
          </a:xfrm>
          <a:prstGeom prst="rect">
            <a:avLst/>
          </a:prstGeom>
        </p:spPr>
        <p:txBody>
          <a:bodyPr vert="horz" lIns="91440" tIns="45720" rIns="91440" bIns="45720" rtlCol="0"/>
          <a:lstStyle>
            <a:lvl1pPr algn="r">
              <a:defRPr sz="1200"/>
            </a:lvl1pPr>
          </a:lstStyle>
          <a:p>
            <a:fld id="{CDAAD9D2-869A-4F20-B370-C1C09C4BD3B9}" type="datetimeFigureOut">
              <a:rPr lang="en-US" smtClean="0"/>
              <a:t>5/3/2023</a:t>
            </a:fld>
            <a:endParaRPr lang="en-US"/>
          </a:p>
        </p:txBody>
      </p:sp>
      <p:sp>
        <p:nvSpPr>
          <p:cNvPr id="4" name="Footer Placeholder 3">
            <a:extLst>
              <a:ext uri="{FF2B5EF4-FFF2-40B4-BE49-F238E27FC236}">
                <a16:creationId xmlns:a16="http://schemas.microsoft.com/office/drawing/2014/main" id="{2759FEE7-B7EC-4432-B3B0-40FE53F4B372}"/>
              </a:ext>
            </a:extLst>
          </p:cNvPr>
          <p:cNvSpPr>
            <a:spLocks noGrp="1"/>
          </p:cNvSpPr>
          <p:nvPr>
            <p:ph type="ftr" sz="quarter" idx="2"/>
          </p:nvPr>
        </p:nvSpPr>
        <p:spPr>
          <a:xfrm>
            <a:off x="0" y="6723063"/>
            <a:ext cx="4057650" cy="35401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8CC8669-E390-439D-88DD-E7BE213A49DB}"/>
              </a:ext>
            </a:extLst>
          </p:cNvPr>
          <p:cNvSpPr>
            <a:spLocks noGrp="1"/>
          </p:cNvSpPr>
          <p:nvPr>
            <p:ph type="sldNum" sz="quarter" idx="3"/>
          </p:nvPr>
        </p:nvSpPr>
        <p:spPr>
          <a:xfrm>
            <a:off x="5303838" y="6723063"/>
            <a:ext cx="4057650" cy="354012"/>
          </a:xfrm>
          <a:prstGeom prst="rect">
            <a:avLst/>
          </a:prstGeom>
        </p:spPr>
        <p:txBody>
          <a:bodyPr vert="horz" lIns="91440" tIns="45720" rIns="91440" bIns="45720" rtlCol="0" anchor="b"/>
          <a:lstStyle>
            <a:lvl1pPr algn="r">
              <a:defRPr sz="1200"/>
            </a:lvl1pPr>
          </a:lstStyle>
          <a:p>
            <a:fld id="{59D84184-C4D0-4728-8D30-2B485E1F8361}" type="slidenum">
              <a:rPr lang="en-US" smtClean="0"/>
              <a:t>‹#›</a:t>
            </a:fld>
            <a:endParaRPr lang="en-US"/>
          </a:p>
        </p:txBody>
      </p:sp>
    </p:spTree>
    <p:extLst>
      <p:ext uri="{BB962C8B-B14F-4D97-AF65-F5344CB8AC3E}">
        <p14:creationId xmlns:p14="http://schemas.microsoft.com/office/powerpoint/2010/main" val="48781340"/>
      </p:ext>
    </p:extLst>
  </p:cSld>
  <p:clrMap bg1="lt1" tx1="dk1" bg2="lt2" tx2="dk2" accent1="accent1" accent2="accent2" accent3="accent3" accent4="accent4" accent5="accent5" accent6="accent6" hlink="hlink" folHlink="folHlink"/>
</p:handoutMaster>
</file>

<file path=ppt/media/hdphoto1.wdp>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3.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5"/>
            <a:ext cx="4057333" cy="355082"/>
          </a:xfrm>
          <a:prstGeom prst="rect">
            <a:avLst/>
          </a:prstGeom>
        </p:spPr>
        <p:txBody>
          <a:bodyPr vert="horz" lIns="79110" tIns="39556" rIns="79110" bIns="39556" rtlCol="0"/>
          <a:lstStyle>
            <a:lvl1pPr algn="l">
              <a:defRPr sz="1000"/>
            </a:lvl1pPr>
          </a:lstStyle>
          <a:p>
            <a:endParaRPr lang="en-US"/>
          </a:p>
        </p:txBody>
      </p:sp>
      <p:sp>
        <p:nvSpPr>
          <p:cNvPr id="3" name="Date Placeholder 2"/>
          <p:cNvSpPr>
            <a:spLocks noGrp="1"/>
          </p:cNvSpPr>
          <p:nvPr>
            <p:ph type="dt" idx="1"/>
          </p:nvPr>
        </p:nvSpPr>
        <p:spPr>
          <a:xfrm>
            <a:off x="5303579" y="5"/>
            <a:ext cx="4057333" cy="355082"/>
          </a:xfrm>
          <a:prstGeom prst="rect">
            <a:avLst/>
          </a:prstGeom>
        </p:spPr>
        <p:txBody>
          <a:bodyPr vert="horz" lIns="79110" tIns="39556" rIns="79110" bIns="39556" rtlCol="0"/>
          <a:lstStyle>
            <a:lvl1pPr algn="r">
              <a:defRPr sz="1000"/>
            </a:lvl1pPr>
          </a:lstStyle>
          <a:p>
            <a:fld id="{032D1CE4-1AC1-4D3F-BD75-66053D8E525B}" type="datetimeFigureOut">
              <a:rPr lang="en-US" smtClean="0"/>
              <a:t>5/3/2023</a:t>
            </a:fld>
            <a:endParaRPr lang="en-US"/>
          </a:p>
        </p:txBody>
      </p:sp>
      <p:sp>
        <p:nvSpPr>
          <p:cNvPr id="4" name="Slide Image Placeholder 3"/>
          <p:cNvSpPr>
            <a:spLocks noGrp="1" noRot="1" noChangeAspect="1"/>
          </p:cNvSpPr>
          <p:nvPr>
            <p:ph type="sldImg" idx="2"/>
          </p:nvPr>
        </p:nvSpPr>
        <p:spPr>
          <a:xfrm>
            <a:off x="2560638" y="884238"/>
            <a:ext cx="4241800" cy="2387600"/>
          </a:xfrm>
          <a:prstGeom prst="rect">
            <a:avLst/>
          </a:prstGeom>
          <a:noFill/>
          <a:ln w="12700">
            <a:solidFill>
              <a:prstClr val="black"/>
            </a:solidFill>
          </a:ln>
        </p:spPr>
        <p:txBody>
          <a:bodyPr vert="horz" lIns="79110" tIns="39556" rIns="79110" bIns="39556" rtlCol="0" anchor="ctr"/>
          <a:lstStyle/>
          <a:p>
            <a:endParaRPr lang="en-US"/>
          </a:p>
        </p:txBody>
      </p:sp>
      <p:sp>
        <p:nvSpPr>
          <p:cNvPr id="5" name="Notes Placeholder 4"/>
          <p:cNvSpPr>
            <a:spLocks noGrp="1"/>
          </p:cNvSpPr>
          <p:nvPr>
            <p:ph type="body" sz="quarter" idx="3"/>
          </p:nvPr>
        </p:nvSpPr>
        <p:spPr>
          <a:xfrm>
            <a:off x="936309" y="3405845"/>
            <a:ext cx="7490460" cy="2786600"/>
          </a:xfrm>
          <a:prstGeom prst="rect">
            <a:avLst/>
          </a:prstGeom>
        </p:spPr>
        <p:txBody>
          <a:bodyPr vert="horz" lIns="79110" tIns="39556" rIns="79110" bIns="39556"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6721993"/>
            <a:ext cx="4057333" cy="355082"/>
          </a:xfrm>
          <a:prstGeom prst="rect">
            <a:avLst/>
          </a:prstGeom>
        </p:spPr>
        <p:txBody>
          <a:bodyPr vert="horz" lIns="79110" tIns="39556" rIns="79110" bIns="39556" rtlCol="0" anchor="b"/>
          <a:lstStyle>
            <a:lvl1pPr algn="l">
              <a:defRPr sz="1000"/>
            </a:lvl1pPr>
          </a:lstStyle>
          <a:p>
            <a:endParaRPr lang="en-US"/>
          </a:p>
        </p:txBody>
      </p:sp>
      <p:sp>
        <p:nvSpPr>
          <p:cNvPr id="7" name="Slide Number Placeholder 6"/>
          <p:cNvSpPr>
            <a:spLocks noGrp="1"/>
          </p:cNvSpPr>
          <p:nvPr>
            <p:ph type="sldNum" sz="quarter" idx="5"/>
          </p:nvPr>
        </p:nvSpPr>
        <p:spPr>
          <a:xfrm>
            <a:off x="5303579" y="6721993"/>
            <a:ext cx="4057333" cy="355082"/>
          </a:xfrm>
          <a:prstGeom prst="rect">
            <a:avLst/>
          </a:prstGeom>
        </p:spPr>
        <p:txBody>
          <a:bodyPr vert="horz" lIns="79110" tIns="39556" rIns="79110" bIns="39556" rtlCol="0" anchor="b"/>
          <a:lstStyle>
            <a:lvl1pPr algn="r">
              <a:defRPr sz="1000"/>
            </a:lvl1pPr>
          </a:lstStyle>
          <a:p>
            <a:fld id="{7164CA53-0813-4633-922E-237E1E88078B}" type="slidenum">
              <a:rPr lang="en-US" smtClean="0"/>
              <a:t>‹#›</a:t>
            </a:fld>
            <a:endParaRPr lang="en-US"/>
          </a:p>
        </p:txBody>
      </p:sp>
    </p:spTree>
    <p:extLst>
      <p:ext uri="{BB962C8B-B14F-4D97-AF65-F5344CB8AC3E}">
        <p14:creationId xmlns:p14="http://schemas.microsoft.com/office/powerpoint/2010/main" val="1545392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David opens it up for us.</a:t>
            </a:r>
          </a:p>
        </p:txBody>
      </p:sp>
      <p:sp>
        <p:nvSpPr>
          <p:cNvPr id="4" name="Slide Number Placeholder 3"/>
          <p:cNvSpPr>
            <a:spLocks noGrp="1"/>
          </p:cNvSpPr>
          <p:nvPr>
            <p:ph type="sldNum" sz="quarter" idx="5"/>
          </p:nvPr>
        </p:nvSpPr>
        <p:spPr/>
        <p:txBody>
          <a:bodyPr/>
          <a:lstStyle/>
          <a:p>
            <a:fld id="{7164CA53-0813-4633-922E-237E1E88078B}" type="slidenum">
              <a:rPr lang="en-US" smtClean="0"/>
              <a:t>1</a:t>
            </a:fld>
            <a:endParaRPr lang="en-US"/>
          </a:p>
        </p:txBody>
      </p:sp>
    </p:spTree>
    <p:extLst>
      <p:ext uri="{BB962C8B-B14F-4D97-AF65-F5344CB8AC3E}">
        <p14:creationId xmlns:p14="http://schemas.microsoft.com/office/powerpoint/2010/main" val="15794562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64CA53-0813-4633-922E-237E1E88078B}" type="slidenum">
              <a:rPr lang="en-US" smtClean="0"/>
              <a:t>15</a:t>
            </a:fld>
            <a:endParaRPr lang="en-US"/>
          </a:p>
        </p:txBody>
      </p:sp>
    </p:spTree>
    <p:extLst>
      <p:ext uri="{BB962C8B-B14F-4D97-AF65-F5344CB8AC3E}">
        <p14:creationId xmlns:p14="http://schemas.microsoft.com/office/powerpoint/2010/main" val="7831491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ROC is an area under the curve measure that tells us how much the models are capable of distinguishing between a click or no click.</a:t>
            </a:r>
          </a:p>
          <a:p>
            <a:r>
              <a:rPr lang="en-US"/>
              <a:t>And error and </a:t>
            </a:r>
            <a:r>
              <a:rPr lang="en-US" err="1"/>
              <a:t>sucess</a:t>
            </a:r>
            <a:r>
              <a:rPr lang="en-US"/>
              <a:t> measures such as precision, recall and accuracy</a:t>
            </a:r>
          </a:p>
        </p:txBody>
      </p:sp>
      <p:sp>
        <p:nvSpPr>
          <p:cNvPr id="4" name="Slide Number Placeholder 3"/>
          <p:cNvSpPr>
            <a:spLocks noGrp="1"/>
          </p:cNvSpPr>
          <p:nvPr>
            <p:ph type="sldNum" sz="quarter" idx="5"/>
          </p:nvPr>
        </p:nvSpPr>
        <p:spPr/>
        <p:txBody>
          <a:bodyPr/>
          <a:lstStyle/>
          <a:p>
            <a:fld id="{7164CA53-0813-4633-922E-237E1E88078B}" type="slidenum">
              <a:rPr lang="en-US" smtClean="0"/>
              <a:t>18</a:t>
            </a:fld>
            <a:endParaRPr lang="en-US"/>
          </a:p>
        </p:txBody>
      </p:sp>
    </p:spTree>
    <p:extLst>
      <p:ext uri="{BB962C8B-B14F-4D97-AF65-F5344CB8AC3E}">
        <p14:creationId xmlns:p14="http://schemas.microsoft.com/office/powerpoint/2010/main" val="40604686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64CA53-0813-4633-922E-237E1E88078B}" type="slidenum">
              <a:rPr lang="en-US" smtClean="0"/>
              <a:t>24</a:t>
            </a:fld>
            <a:endParaRPr lang="en-US"/>
          </a:p>
        </p:txBody>
      </p:sp>
    </p:spTree>
    <p:extLst>
      <p:ext uri="{BB962C8B-B14F-4D97-AF65-F5344CB8AC3E}">
        <p14:creationId xmlns:p14="http://schemas.microsoft.com/office/powerpoint/2010/main" val="348461745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F1 score?</a:t>
            </a:r>
          </a:p>
          <a:p>
            <a:endParaRPr lang="en-US" dirty="0"/>
          </a:p>
        </p:txBody>
      </p:sp>
      <p:sp>
        <p:nvSpPr>
          <p:cNvPr id="4" name="Slide Number Placeholder 3"/>
          <p:cNvSpPr>
            <a:spLocks noGrp="1"/>
          </p:cNvSpPr>
          <p:nvPr>
            <p:ph type="sldNum" sz="quarter" idx="5"/>
          </p:nvPr>
        </p:nvSpPr>
        <p:spPr/>
        <p:txBody>
          <a:bodyPr/>
          <a:lstStyle/>
          <a:p>
            <a:fld id="{7164CA53-0813-4633-922E-237E1E88078B}" type="slidenum">
              <a:rPr lang="en-US" smtClean="0"/>
              <a:t>25</a:t>
            </a:fld>
            <a:endParaRPr lang="en-US"/>
          </a:p>
        </p:txBody>
      </p:sp>
    </p:spTree>
    <p:extLst>
      <p:ext uri="{BB962C8B-B14F-4D97-AF65-F5344CB8AC3E}">
        <p14:creationId xmlns:p14="http://schemas.microsoft.com/office/powerpoint/2010/main" val="25589847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MK-1.5 Minutes</a:t>
            </a:r>
          </a:p>
        </p:txBody>
      </p:sp>
      <p:sp>
        <p:nvSpPr>
          <p:cNvPr id="4" name="Slide Number Placeholder 3"/>
          <p:cNvSpPr>
            <a:spLocks noGrp="1"/>
          </p:cNvSpPr>
          <p:nvPr>
            <p:ph type="sldNum" sz="quarter" idx="5"/>
          </p:nvPr>
        </p:nvSpPr>
        <p:spPr/>
        <p:txBody>
          <a:bodyPr/>
          <a:lstStyle/>
          <a:p>
            <a:fld id="{7164CA53-0813-4633-922E-237E1E88078B}" type="slidenum">
              <a:rPr lang="en-US" smtClean="0"/>
              <a:t>26</a:t>
            </a:fld>
            <a:endParaRPr lang="en-US"/>
          </a:p>
        </p:txBody>
      </p:sp>
    </p:spTree>
    <p:extLst>
      <p:ext uri="{BB962C8B-B14F-4D97-AF65-F5344CB8AC3E}">
        <p14:creationId xmlns:p14="http://schemas.microsoft.com/office/powerpoint/2010/main" val="3854496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27275" y="531813"/>
            <a:ext cx="4710113" cy="2651125"/>
          </a:xfrm>
        </p:spPr>
      </p:sp>
      <p:sp>
        <p:nvSpPr>
          <p:cNvPr id="3" name="Notes Placeholder 2"/>
          <p:cNvSpPr>
            <a:spLocks noGrp="1"/>
          </p:cNvSpPr>
          <p:nvPr>
            <p:ph type="body" idx="1"/>
          </p:nvPr>
        </p:nvSpPr>
        <p:spPr/>
        <p:txBody>
          <a:bodyPr/>
          <a:lstStyle/>
          <a:p>
            <a:r>
              <a:rPr lang="en-US">
                <a:cs typeface="Calibri"/>
              </a:rPr>
              <a:t>Everyone will introduce themselves as before.</a:t>
            </a:r>
          </a:p>
          <a:p>
            <a:r>
              <a:rPr lang="en-US">
                <a:cs typeface="Calibri"/>
              </a:rPr>
              <a:t>NO MORE THAN 1 MINUTE TOTAL FOR THIS SLIDE.</a:t>
            </a:r>
            <a:endParaRPr lang="en-US"/>
          </a:p>
        </p:txBody>
      </p:sp>
      <p:sp>
        <p:nvSpPr>
          <p:cNvPr id="4" name="Slide Number Placeholder 3"/>
          <p:cNvSpPr>
            <a:spLocks noGrp="1"/>
          </p:cNvSpPr>
          <p:nvPr>
            <p:ph type="sldNum" sz="quarter" idx="10"/>
          </p:nvPr>
        </p:nvSpPr>
        <p:spPr>
          <a:xfrm>
            <a:off x="5303890" y="6722303"/>
            <a:ext cx="4057643" cy="353240"/>
          </a:xfrm>
          <a:prstGeom prst="rect">
            <a:avLst/>
          </a:prstGeom>
        </p:spPr>
        <p:txBody>
          <a:bodyPr/>
          <a:lstStyle/>
          <a:p>
            <a:pPr defTabSz="791109">
              <a:defRPr/>
            </a:pPr>
            <a:fld id="{E2837AEA-0F26-403D-86C3-6B5434EF52F9}" type="slidenum">
              <a:rPr lang="en-US">
                <a:solidFill>
                  <a:prstClr val="black"/>
                </a:solidFill>
                <a:latin typeface="Avenir Medium" panose="02000503020000020003"/>
              </a:rPr>
              <a:pPr defTabSz="791109">
                <a:defRPr/>
              </a:pPr>
              <a:t>2</a:t>
            </a:fld>
            <a:endParaRPr lang="en-US">
              <a:solidFill>
                <a:prstClr val="black"/>
              </a:solidFill>
              <a:latin typeface="Avenir Medium" panose="02000503020000020003"/>
            </a:endParaRPr>
          </a:p>
        </p:txBody>
      </p:sp>
    </p:spTree>
    <p:extLst>
      <p:ext uri="{BB962C8B-B14F-4D97-AF65-F5344CB8AC3E}">
        <p14:creationId xmlns:p14="http://schemas.microsoft.com/office/powerpoint/2010/main" val="41696105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27275" y="531813"/>
            <a:ext cx="4710113" cy="2651125"/>
          </a:xfrm>
        </p:spPr>
      </p:sp>
      <p:sp>
        <p:nvSpPr>
          <p:cNvPr id="3" name="Notes Placeholder 2"/>
          <p:cNvSpPr>
            <a:spLocks noGrp="1"/>
          </p:cNvSpPr>
          <p:nvPr>
            <p:ph type="body" idx="1"/>
          </p:nvPr>
        </p:nvSpPr>
        <p:spPr/>
        <p:txBody>
          <a:bodyPr/>
          <a:lstStyle/>
          <a:p>
            <a:r>
              <a:rPr lang="en-US">
                <a:cs typeface="Calibri"/>
              </a:rPr>
              <a:t>MK-1.5 Minutes</a:t>
            </a:r>
          </a:p>
          <a:p>
            <a:r>
              <a:rPr lang="en-US"/>
              <a:t>As a review of the objective of this project, we are working to predict whether a rewards member will click on an email link.</a:t>
            </a:r>
            <a:endParaRPr lang="en-US">
              <a:ea typeface="Calibri"/>
              <a:cs typeface="Calibri"/>
            </a:endParaRPr>
          </a:p>
          <a:p>
            <a:r>
              <a:rPr lang="en-US"/>
              <a:t> </a:t>
            </a:r>
            <a:endParaRPr lang="en-US">
              <a:ea typeface="Calibri"/>
              <a:cs typeface="Calibri"/>
            </a:endParaRPr>
          </a:p>
          <a:p>
            <a:r>
              <a:rPr lang="en-US"/>
              <a:t>The fact that this is predictive question guides our approach in attempting to answer it. </a:t>
            </a:r>
            <a:endParaRPr lang="en-US">
              <a:ea typeface="Calibri"/>
              <a:cs typeface="Calibri"/>
            </a:endParaRPr>
          </a:p>
          <a:p>
            <a:r>
              <a:rPr lang="en-US"/>
              <a:t> </a:t>
            </a:r>
            <a:endParaRPr lang="en-US">
              <a:ea typeface="Calibri"/>
              <a:cs typeface="Calibri"/>
            </a:endParaRPr>
          </a:p>
          <a:p>
            <a:r>
              <a:rPr lang="en-US"/>
              <a:t>We believe that by answering this question we can help IHG understand who is more likely to click and they will be better equipped to select the best audiences for their email campaigns.</a:t>
            </a:r>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10"/>
          </p:nvPr>
        </p:nvSpPr>
        <p:spPr>
          <a:xfrm>
            <a:off x="5303890" y="6722303"/>
            <a:ext cx="4057643" cy="353240"/>
          </a:xfrm>
          <a:prstGeom prst="rect">
            <a:avLst/>
          </a:prstGeom>
        </p:spPr>
        <p:txBody>
          <a:bodyPr/>
          <a:lstStyle/>
          <a:p>
            <a:pPr defTabSz="791109">
              <a:defRPr/>
            </a:pPr>
            <a:fld id="{E2837AEA-0F26-403D-86C3-6B5434EF52F9}" type="slidenum">
              <a:rPr lang="en-US">
                <a:solidFill>
                  <a:prstClr val="black"/>
                </a:solidFill>
                <a:latin typeface="Avenir Medium" panose="02000503020000020003"/>
              </a:rPr>
              <a:pPr defTabSz="791109">
                <a:defRPr/>
              </a:pPr>
              <a:t>4</a:t>
            </a:fld>
            <a:endParaRPr lang="en-US">
              <a:solidFill>
                <a:prstClr val="black"/>
              </a:solidFill>
              <a:latin typeface="Avenir Medium" panose="02000503020000020003"/>
            </a:endParaRPr>
          </a:p>
        </p:txBody>
      </p:sp>
    </p:spTree>
    <p:extLst>
      <p:ext uri="{BB962C8B-B14F-4D97-AF65-F5344CB8AC3E}">
        <p14:creationId xmlns:p14="http://schemas.microsoft.com/office/powerpoint/2010/main" val="38422935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27275" y="531813"/>
            <a:ext cx="4710113" cy="2651125"/>
          </a:xfrm>
        </p:spPr>
      </p:sp>
      <p:sp>
        <p:nvSpPr>
          <p:cNvPr id="3" name="Notes Placeholder 2"/>
          <p:cNvSpPr>
            <a:spLocks noGrp="1"/>
          </p:cNvSpPr>
          <p:nvPr>
            <p:ph type="body" idx="1"/>
          </p:nvPr>
        </p:nvSpPr>
        <p:spPr/>
        <p:txBody>
          <a:bodyPr/>
          <a:lstStyle/>
          <a:p>
            <a:r>
              <a:rPr lang="en-US">
                <a:ea typeface="Calibri"/>
                <a:cs typeface="Calibri"/>
              </a:rPr>
              <a:t>DA-1.5 Minutes</a:t>
            </a:r>
          </a:p>
          <a:p>
            <a:r>
              <a:rPr lang="en-US">
                <a:ea typeface="Calibri"/>
                <a:cs typeface="Calibri"/>
              </a:rPr>
              <a:t>The models we are focusing on building will be a decision tree model [CLICK] and a naïve bayes model. [CLICK]</a:t>
            </a:r>
            <a:endParaRPr lang="en-US"/>
          </a:p>
          <a:p>
            <a:r>
              <a:rPr lang="en-US">
                <a:ea typeface="Calibri"/>
                <a:cs typeface="Calibri"/>
              </a:rPr>
              <a:t>Building these models will allow us to compare the different algorithmic approaches on the data. [CLICK]</a:t>
            </a:r>
          </a:p>
          <a:p>
            <a:r>
              <a:rPr lang="en-US">
                <a:ea typeface="Calibri"/>
                <a:cs typeface="Calibri"/>
              </a:rPr>
              <a:t>In addition to that the decision tree model requires very littler data preparation and [CLICK] is not effected by missing or extreme values.</a:t>
            </a:r>
          </a:p>
          <a:p>
            <a:r>
              <a:rPr lang="en-US">
                <a:ea typeface="Calibri"/>
                <a:cs typeface="Calibri"/>
              </a:rPr>
              <a:t>This model also handles our [CLICK] class imbalance issue, but could be very slow to train depending on the number of rows and columns used. [CLICK]</a:t>
            </a:r>
          </a:p>
          <a:p>
            <a:r>
              <a:rPr lang="en-US">
                <a:ea typeface="Calibri"/>
                <a:cs typeface="Calibri"/>
              </a:rPr>
              <a:t>On the other hand, the naïve bayes model is fast and can provide real-time predictions. [CLICK]</a:t>
            </a:r>
          </a:p>
          <a:p>
            <a:r>
              <a:rPr lang="en-US">
                <a:ea typeface="Calibri"/>
                <a:cs typeface="Calibri"/>
              </a:rPr>
              <a:t>This model also works really well with a high number of categorical columns, like the data we have. [CLICK]</a:t>
            </a:r>
          </a:p>
          <a:p>
            <a:r>
              <a:rPr lang="en-US">
                <a:ea typeface="Calibri"/>
                <a:cs typeface="Calibri"/>
              </a:rPr>
              <a:t>It can also outperform a decision tree model and be used to generatively produce likelihoods. [CLICK]</a:t>
            </a:r>
          </a:p>
          <a:p>
            <a:endParaRPr lang="en-US">
              <a:cs typeface="Calibri"/>
            </a:endParaRPr>
          </a:p>
          <a:p>
            <a:r>
              <a:rPr lang="en-US">
                <a:cs typeface="Calibri"/>
              </a:rPr>
              <a:t>Mention performance metrics that we will use</a:t>
            </a:r>
          </a:p>
        </p:txBody>
      </p:sp>
      <p:sp>
        <p:nvSpPr>
          <p:cNvPr id="4" name="Slide Number Placeholder 3"/>
          <p:cNvSpPr>
            <a:spLocks noGrp="1"/>
          </p:cNvSpPr>
          <p:nvPr>
            <p:ph type="sldNum" sz="quarter" idx="10"/>
          </p:nvPr>
        </p:nvSpPr>
        <p:spPr>
          <a:xfrm>
            <a:off x="5303890" y="6722303"/>
            <a:ext cx="4057643" cy="353240"/>
          </a:xfrm>
          <a:prstGeom prst="rect">
            <a:avLst/>
          </a:prstGeom>
        </p:spPr>
        <p:txBody>
          <a:bodyPr/>
          <a:lstStyle/>
          <a:p>
            <a:pPr defTabSz="791109">
              <a:defRPr/>
            </a:pPr>
            <a:fld id="{E2837AEA-0F26-403D-86C3-6B5434EF52F9}" type="slidenum">
              <a:rPr lang="en-US">
                <a:solidFill>
                  <a:prstClr val="black"/>
                </a:solidFill>
                <a:latin typeface="Avenir Medium" panose="02000503020000020003"/>
              </a:rPr>
              <a:pPr defTabSz="791109">
                <a:defRPr/>
              </a:pPr>
              <a:t>5</a:t>
            </a:fld>
            <a:endParaRPr lang="en-US">
              <a:solidFill>
                <a:prstClr val="black"/>
              </a:solidFill>
              <a:latin typeface="Avenir Medium" panose="02000503020000020003"/>
            </a:endParaRPr>
          </a:p>
        </p:txBody>
      </p:sp>
    </p:spTree>
    <p:extLst>
      <p:ext uri="{BB962C8B-B14F-4D97-AF65-F5344CB8AC3E}">
        <p14:creationId xmlns:p14="http://schemas.microsoft.com/office/powerpoint/2010/main" val="14811531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164CA53-0813-4633-922E-237E1E88078B}" type="slidenum">
              <a:rPr lang="en-US" smtClean="0"/>
              <a:t>6</a:t>
            </a:fld>
            <a:endParaRPr lang="en-US"/>
          </a:p>
        </p:txBody>
      </p:sp>
    </p:spTree>
    <p:extLst>
      <p:ext uri="{BB962C8B-B14F-4D97-AF65-F5344CB8AC3E}">
        <p14:creationId xmlns:p14="http://schemas.microsoft.com/office/powerpoint/2010/main" val="25116188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27275" y="531813"/>
            <a:ext cx="4710113" cy="2651125"/>
          </a:xfrm>
        </p:spPr>
      </p:sp>
      <p:sp>
        <p:nvSpPr>
          <p:cNvPr id="3" name="Notes Placeholder 2"/>
          <p:cNvSpPr>
            <a:spLocks noGrp="1"/>
          </p:cNvSpPr>
          <p:nvPr>
            <p:ph type="body" idx="1"/>
          </p:nvPr>
        </p:nvSpPr>
        <p:spPr/>
        <p:txBody>
          <a:bodyPr/>
          <a:lstStyle/>
          <a:p>
            <a:r>
              <a:rPr lang="en-US">
                <a:cs typeface="Calibri"/>
              </a:rPr>
              <a:t>DA-1.5</a:t>
            </a:r>
          </a:p>
          <a:p>
            <a:endParaRPr lang="en-US">
              <a:ea typeface="Calibri"/>
              <a:cs typeface="Calibri"/>
            </a:endParaRPr>
          </a:p>
        </p:txBody>
      </p:sp>
      <p:sp>
        <p:nvSpPr>
          <p:cNvPr id="4" name="Slide Number Placeholder 3"/>
          <p:cNvSpPr>
            <a:spLocks noGrp="1"/>
          </p:cNvSpPr>
          <p:nvPr>
            <p:ph type="sldNum" sz="quarter" idx="10"/>
          </p:nvPr>
        </p:nvSpPr>
        <p:spPr>
          <a:xfrm>
            <a:off x="5303890" y="6722303"/>
            <a:ext cx="4057643" cy="353240"/>
          </a:xfrm>
          <a:prstGeom prst="rect">
            <a:avLst/>
          </a:prstGeom>
        </p:spPr>
        <p:txBody>
          <a:bodyPr/>
          <a:lstStyle/>
          <a:p>
            <a:pPr defTabSz="791109">
              <a:defRPr/>
            </a:pPr>
            <a:fld id="{E2837AEA-0F26-403D-86C3-6B5434EF52F9}" type="slidenum">
              <a:rPr lang="en-US">
                <a:solidFill>
                  <a:prstClr val="black"/>
                </a:solidFill>
                <a:latin typeface="Avenir Medium" panose="02000503020000020003"/>
              </a:rPr>
              <a:pPr defTabSz="791109">
                <a:defRPr/>
              </a:pPr>
              <a:t>7</a:t>
            </a:fld>
            <a:endParaRPr lang="en-US">
              <a:solidFill>
                <a:prstClr val="black"/>
              </a:solidFill>
              <a:latin typeface="Avenir Medium" panose="02000503020000020003"/>
            </a:endParaRPr>
          </a:p>
        </p:txBody>
      </p:sp>
    </p:spTree>
    <p:extLst>
      <p:ext uri="{BB962C8B-B14F-4D97-AF65-F5344CB8AC3E}">
        <p14:creationId xmlns:p14="http://schemas.microsoft.com/office/powerpoint/2010/main" val="1797778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DA-1.5-</a:t>
            </a:r>
          </a:p>
          <a:p>
            <a:r>
              <a:rPr lang="en-US">
                <a:cs typeface="Calibri"/>
              </a:rPr>
              <a:t>Mention</a:t>
            </a:r>
            <a:r>
              <a:rPr lang="en-US" b="1">
                <a:cs typeface="Calibri"/>
              </a:rPr>
              <a:t> Reward Program Tenure</a:t>
            </a:r>
            <a:r>
              <a:rPr lang="en-US">
                <a:cs typeface="Calibri"/>
              </a:rPr>
              <a:t> as we had to develop that. &gt;additionally-&gt; tenure is important because a recent member might be on the look out for emails to get an idea of what the rewards program offers; </a:t>
            </a:r>
            <a:r>
              <a:rPr lang="en-US" b="1">
                <a:cs typeface="Calibri"/>
              </a:rPr>
              <a:t>Demographics: mention income group</a:t>
            </a:r>
            <a:r>
              <a:rPr lang="en-US">
                <a:cs typeface="Calibri"/>
              </a:rPr>
              <a:t> and how we left out income code because IHG told us to Member/email interaction: mention Click Rate and how although it may seem obvious, we want to predict a click by using historical tendency to click as a predictor; </a:t>
            </a:r>
            <a:r>
              <a:rPr lang="en-US" b="1">
                <a:cs typeface="Calibri"/>
              </a:rPr>
              <a:t>Email campaign details</a:t>
            </a:r>
            <a:r>
              <a:rPr lang="en-US">
                <a:cs typeface="Calibri"/>
              </a:rPr>
              <a:t>: distinct number of campaign types received – point to drive here is that by know how many types of campaigns get send to a particular member, we can get an idea of the variety of campaigns they are targeted with Seasonal variables: Not just the stay and email interaction can explain a click – we want to include variables related to when the member gets an email because proximity to a travel holiday or day of the month they get the email could help us predict. </a:t>
            </a:r>
            <a:r>
              <a:rPr lang="en-US" b="1">
                <a:cs typeface="Calibri"/>
              </a:rPr>
              <a:t>Stay history: </a:t>
            </a:r>
            <a:r>
              <a:rPr lang="en-US">
                <a:cs typeface="Calibri"/>
              </a:rPr>
              <a:t>Something like the recency of a stay or whether or not they stayed, we hope can help predict. </a:t>
            </a:r>
            <a:r>
              <a:rPr lang="en-US" b="1">
                <a:cs typeface="Calibri"/>
              </a:rPr>
              <a:t>Stay tendencies:</a:t>
            </a:r>
            <a:r>
              <a:rPr lang="en-US">
                <a:cs typeface="Calibri"/>
              </a:rPr>
              <a:t> the hotel chain a member frequents can educate us in what emails they are more likely to click. </a:t>
            </a:r>
            <a:r>
              <a:rPr lang="en-US" b="1">
                <a:cs typeface="Calibri"/>
              </a:rPr>
              <a:t>Revenue and rewards:</a:t>
            </a:r>
            <a:r>
              <a:rPr lang="en-US">
                <a:cs typeface="Calibri"/>
              </a:rPr>
              <a:t> a member’s engagement with the rewards program by looking at the frequency of stays paid for by points and rewards could show a member that might be eager to receive more promotions and therefore click</a:t>
            </a:r>
          </a:p>
        </p:txBody>
      </p:sp>
      <p:sp>
        <p:nvSpPr>
          <p:cNvPr id="4" name="Slide Number Placeholder 3"/>
          <p:cNvSpPr>
            <a:spLocks noGrp="1"/>
          </p:cNvSpPr>
          <p:nvPr>
            <p:ph type="sldNum" sz="quarter" idx="5"/>
          </p:nvPr>
        </p:nvSpPr>
        <p:spPr/>
        <p:txBody>
          <a:bodyPr/>
          <a:lstStyle/>
          <a:p>
            <a:fld id="{7164CA53-0813-4633-922E-237E1E88078B}" type="slidenum">
              <a:rPr lang="en-US" smtClean="0"/>
              <a:t>8</a:t>
            </a:fld>
            <a:endParaRPr lang="en-US"/>
          </a:p>
        </p:txBody>
      </p:sp>
    </p:spTree>
    <p:extLst>
      <p:ext uri="{BB962C8B-B14F-4D97-AF65-F5344CB8AC3E}">
        <p14:creationId xmlns:p14="http://schemas.microsoft.com/office/powerpoint/2010/main" val="38731080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As we move forward to building our model, there are two hypotheses that will be tested and refined before the final presentation.</a:t>
            </a:r>
          </a:p>
          <a:p>
            <a:endParaRPr lang="en-US"/>
          </a:p>
          <a:p>
            <a:r>
              <a:rPr lang="en-US"/>
              <a:t>The first hypothesis is ‘Prior email and stay history can model CLICK behavior over a 1-month period.’</a:t>
            </a:r>
          </a:p>
          <a:p>
            <a:endParaRPr lang="en-US"/>
          </a:p>
          <a:p>
            <a:r>
              <a:rPr lang="en-US"/>
              <a:t>This is important [CLICK] because the percent of CLICKs change as we include more months. [CLICK]</a:t>
            </a:r>
          </a:p>
          <a:p>
            <a:endParaRPr lang="en-US"/>
          </a:p>
          <a:p>
            <a:r>
              <a:rPr lang="en-US"/>
              <a:t>The second hypothesis is ’90 days of a member’s history is sufficient in capturing the relationship between email and stay history and CLICK behavior.’</a:t>
            </a:r>
          </a:p>
        </p:txBody>
      </p:sp>
      <p:sp>
        <p:nvSpPr>
          <p:cNvPr id="4" name="Slide Number Placeholder 3"/>
          <p:cNvSpPr>
            <a:spLocks noGrp="1"/>
          </p:cNvSpPr>
          <p:nvPr>
            <p:ph type="sldNum" sz="quarter" idx="5"/>
          </p:nvPr>
        </p:nvSpPr>
        <p:spPr/>
        <p:txBody>
          <a:bodyPr/>
          <a:lstStyle/>
          <a:p>
            <a:fld id="{7164CA53-0813-4633-922E-237E1E88078B}" type="slidenum">
              <a:rPr lang="en-US" smtClean="0"/>
              <a:t>10</a:t>
            </a:fld>
            <a:endParaRPr lang="en-US"/>
          </a:p>
        </p:txBody>
      </p:sp>
    </p:spTree>
    <p:extLst>
      <p:ext uri="{BB962C8B-B14F-4D97-AF65-F5344CB8AC3E}">
        <p14:creationId xmlns:p14="http://schemas.microsoft.com/office/powerpoint/2010/main" val="37532075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atin typeface="Calibri"/>
                <a:ea typeface="Calibri" panose="020F0502020204030204" pitchFamily="34" charset="0"/>
                <a:cs typeface="Calibri"/>
              </a:rPr>
              <a:t>We are testing this hypothesis as we validate our history variables, and the plan is to create indicators versions from the variables that are truly missing most of its values.</a:t>
            </a:r>
          </a:p>
          <a:p>
            <a:endParaRPr lang="en-US">
              <a:latin typeface="Calibri"/>
              <a:cs typeface="Calibri"/>
            </a:endParaRPr>
          </a:p>
          <a:p>
            <a:endParaRPr lang="en-US">
              <a:latin typeface="Calibri"/>
              <a:cs typeface="Calibri"/>
            </a:endParaRPr>
          </a:p>
        </p:txBody>
      </p:sp>
      <p:sp>
        <p:nvSpPr>
          <p:cNvPr id="4" name="Slide Number Placeholder 3"/>
          <p:cNvSpPr>
            <a:spLocks noGrp="1"/>
          </p:cNvSpPr>
          <p:nvPr>
            <p:ph type="sldNum" sz="quarter" idx="5"/>
          </p:nvPr>
        </p:nvSpPr>
        <p:spPr/>
        <p:txBody>
          <a:bodyPr/>
          <a:lstStyle/>
          <a:p>
            <a:fld id="{7164CA53-0813-4633-922E-237E1E88078B}" type="slidenum">
              <a:rPr lang="en-US" smtClean="0"/>
              <a:t>11</a:t>
            </a:fld>
            <a:endParaRPr lang="en-US"/>
          </a:p>
        </p:txBody>
      </p:sp>
    </p:spTree>
    <p:extLst>
      <p:ext uri="{BB962C8B-B14F-4D97-AF65-F5344CB8AC3E}">
        <p14:creationId xmlns:p14="http://schemas.microsoft.com/office/powerpoint/2010/main" val="130651598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9DA6EF6-6713-4125-8690-A14CC60C1478}"/>
              </a:ext>
            </a:extLst>
          </p:cNvPr>
          <p:cNvSpPr/>
          <p:nvPr userDrawn="1"/>
        </p:nvSpPr>
        <p:spPr>
          <a:xfrm>
            <a:off x="6039679" y="0"/>
            <a:ext cx="526527"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Medium" panose="02000503020000020003"/>
            </a:endParaRPr>
          </a:p>
        </p:txBody>
      </p:sp>
      <p:sp>
        <p:nvSpPr>
          <p:cNvPr id="4" name="Date Placeholder 3"/>
          <p:cNvSpPr>
            <a:spLocks noGrp="1"/>
          </p:cNvSpPr>
          <p:nvPr>
            <p:ph type="dt" sz="half" idx="10"/>
          </p:nvPr>
        </p:nvSpPr>
        <p:spPr/>
        <p:txBody>
          <a:bodyPr/>
          <a:lstStyle/>
          <a:p>
            <a:r>
              <a:rPr lang="en-US"/>
              <a:t>[date here]</a:t>
            </a:r>
          </a:p>
        </p:txBody>
      </p:sp>
      <p:sp>
        <p:nvSpPr>
          <p:cNvPr id="6" name="Slide Number Placeholder 5"/>
          <p:cNvSpPr>
            <a:spLocks noGrp="1"/>
          </p:cNvSpPr>
          <p:nvPr>
            <p:ph type="sldNum" sz="quarter" idx="12"/>
          </p:nvPr>
        </p:nvSpPr>
        <p:spPr/>
        <p:txBody>
          <a:bodyPr/>
          <a:lstStyle/>
          <a:p>
            <a:fld id="{ACFD1434-DD14-6240-B526-039C9AE89494}" type="slidenum">
              <a:rPr lang="en-US" smtClean="0"/>
              <a:t>‹#›</a:t>
            </a:fld>
            <a:endParaRPr lang="en-US"/>
          </a:p>
        </p:txBody>
      </p:sp>
      <p:pic>
        <p:nvPicPr>
          <p:cNvPr id="9" name="Picture 8">
            <a:extLst>
              <a:ext uri="{FF2B5EF4-FFF2-40B4-BE49-F238E27FC236}">
                <a16:creationId xmlns:a16="http://schemas.microsoft.com/office/drawing/2014/main" id="{37239CCE-BD94-4D60-9A7B-B7280413AA08}"/>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50000"/>
          <a:stretch/>
        </p:blipFill>
        <p:spPr>
          <a:xfrm>
            <a:off x="6096000" y="0"/>
            <a:ext cx="6096000" cy="6858000"/>
          </a:xfrm>
          <a:prstGeom prst="rect">
            <a:avLst/>
          </a:prstGeom>
        </p:spPr>
      </p:pic>
      <p:pic>
        <p:nvPicPr>
          <p:cNvPr id="11" name="Picture 10">
            <a:extLst>
              <a:ext uri="{FF2B5EF4-FFF2-40B4-BE49-F238E27FC236}">
                <a16:creationId xmlns:a16="http://schemas.microsoft.com/office/drawing/2014/main" id="{80DAF6FD-1392-436A-9B87-78CB7B9798AD}"/>
              </a:ext>
            </a:extLst>
          </p:cNvPr>
          <p:cNvPicPr>
            <a:picLocks noChangeAspect="1"/>
          </p:cNvPicPr>
          <p:nvPr userDrawn="1"/>
        </p:nvPicPr>
        <p:blipFill>
          <a:blip r:embed="rId3"/>
          <a:stretch>
            <a:fillRect/>
          </a:stretch>
        </p:blipFill>
        <p:spPr>
          <a:xfrm>
            <a:off x="1598817" y="1983144"/>
            <a:ext cx="2853911" cy="2891711"/>
          </a:xfrm>
          <a:prstGeom prst="rect">
            <a:avLst/>
          </a:prstGeom>
        </p:spPr>
      </p:pic>
      <p:sp>
        <p:nvSpPr>
          <p:cNvPr id="12" name="Text Placeholder 2">
            <a:extLst>
              <a:ext uri="{FF2B5EF4-FFF2-40B4-BE49-F238E27FC236}">
                <a16:creationId xmlns:a16="http://schemas.microsoft.com/office/drawing/2014/main" id="{98639F24-0DEB-4D5C-B380-E1FB141EDD8A}"/>
              </a:ext>
            </a:extLst>
          </p:cNvPr>
          <p:cNvSpPr>
            <a:spLocks noGrp="1"/>
          </p:cNvSpPr>
          <p:nvPr>
            <p:ph type="body" sz="quarter" idx="13" hasCustomPrompt="1"/>
          </p:nvPr>
        </p:nvSpPr>
        <p:spPr>
          <a:xfrm>
            <a:off x="6813549" y="1983144"/>
            <a:ext cx="4660900" cy="1494018"/>
          </a:xfrm>
          <a:prstGeom prst="rect">
            <a:avLst/>
          </a:prstGeom>
        </p:spPr>
        <p:txBody>
          <a:bodyPr/>
          <a:lstStyle>
            <a:lvl1pPr marL="0" indent="0" algn="ctr">
              <a:buNone/>
              <a:defRPr sz="4400" b="1">
                <a:latin typeface="Avenir Medium" panose="02000503020000020003"/>
                <a:cs typeface="Arial" panose="020B0604020202020204" pitchFamily="34" charset="0"/>
              </a:defRPr>
            </a:lvl1pPr>
            <a:lvl2pPr>
              <a:defRPr b="1">
                <a:latin typeface="Arial" panose="020B0604020202020204" pitchFamily="34" charset="0"/>
                <a:cs typeface="Arial" panose="020B0604020202020204" pitchFamily="34" charset="0"/>
              </a:defRPr>
            </a:lvl2pPr>
            <a:lvl3pPr>
              <a:defRPr b="1">
                <a:latin typeface="Arial" panose="020B0604020202020204" pitchFamily="34" charset="0"/>
                <a:cs typeface="Arial" panose="020B0604020202020204" pitchFamily="34" charset="0"/>
              </a:defRPr>
            </a:lvl3pPr>
            <a:lvl4pPr>
              <a:defRPr b="1">
                <a:latin typeface="Arial" panose="020B0604020202020204" pitchFamily="34" charset="0"/>
                <a:cs typeface="Arial" panose="020B0604020202020204" pitchFamily="34" charset="0"/>
              </a:defRPr>
            </a:lvl4pPr>
            <a:lvl5pPr>
              <a:defRPr b="1">
                <a:latin typeface="Arial" panose="020B0604020202020204" pitchFamily="34" charset="0"/>
                <a:cs typeface="Arial" panose="020B0604020202020204" pitchFamily="34" charset="0"/>
              </a:defRPr>
            </a:lvl5pPr>
          </a:lstStyle>
          <a:p>
            <a:pPr lvl="0"/>
            <a:r>
              <a:rPr lang="en-US"/>
              <a:t>Title</a:t>
            </a:r>
          </a:p>
        </p:txBody>
      </p:sp>
      <p:sp>
        <p:nvSpPr>
          <p:cNvPr id="13" name="Text Placeholder 2">
            <a:extLst>
              <a:ext uri="{FF2B5EF4-FFF2-40B4-BE49-F238E27FC236}">
                <a16:creationId xmlns:a16="http://schemas.microsoft.com/office/drawing/2014/main" id="{C9032575-5962-4365-8CA6-190696171A71}"/>
              </a:ext>
            </a:extLst>
          </p:cNvPr>
          <p:cNvSpPr>
            <a:spLocks noGrp="1"/>
          </p:cNvSpPr>
          <p:nvPr>
            <p:ph type="body" sz="quarter" idx="14" hasCustomPrompt="1"/>
          </p:nvPr>
        </p:nvSpPr>
        <p:spPr>
          <a:xfrm>
            <a:off x="6813549" y="3477162"/>
            <a:ext cx="4660900" cy="512762"/>
          </a:xfrm>
          <a:prstGeom prst="rect">
            <a:avLst/>
          </a:prstGeom>
        </p:spPr>
        <p:txBody>
          <a:bodyPr/>
          <a:lstStyle>
            <a:lvl1pPr marL="0" indent="0" algn="ctr">
              <a:buNone/>
              <a:defRPr sz="3200" b="1">
                <a:latin typeface="Avenir Medium" panose="02000503020000020003"/>
                <a:cs typeface="Arial" panose="020B0604020202020204" pitchFamily="34" charset="0"/>
              </a:defRPr>
            </a:lvl1pPr>
            <a:lvl2pPr>
              <a:defRPr b="1">
                <a:latin typeface="Arial" panose="020B0604020202020204" pitchFamily="34" charset="0"/>
                <a:cs typeface="Arial" panose="020B0604020202020204" pitchFamily="34" charset="0"/>
              </a:defRPr>
            </a:lvl2pPr>
            <a:lvl3pPr>
              <a:defRPr b="1">
                <a:latin typeface="Arial" panose="020B0604020202020204" pitchFamily="34" charset="0"/>
                <a:cs typeface="Arial" panose="020B0604020202020204" pitchFamily="34" charset="0"/>
              </a:defRPr>
            </a:lvl3pPr>
            <a:lvl4pPr>
              <a:defRPr b="1">
                <a:latin typeface="Arial" panose="020B0604020202020204" pitchFamily="34" charset="0"/>
                <a:cs typeface="Arial" panose="020B0604020202020204" pitchFamily="34" charset="0"/>
              </a:defRPr>
            </a:lvl4pPr>
            <a:lvl5pPr>
              <a:defRPr b="1">
                <a:latin typeface="Arial" panose="020B0604020202020204" pitchFamily="34" charset="0"/>
                <a:cs typeface="Arial" panose="020B0604020202020204" pitchFamily="34" charset="0"/>
              </a:defRPr>
            </a:lvl5pPr>
          </a:lstStyle>
          <a:p>
            <a:pPr lvl="0"/>
            <a:r>
              <a:rPr lang="en-US"/>
              <a:t>Date</a:t>
            </a:r>
          </a:p>
        </p:txBody>
      </p:sp>
    </p:spTree>
    <p:extLst>
      <p:ext uri="{BB962C8B-B14F-4D97-AF65-F5344CB8AC3E}">
        <p14:creationId xmlns:p14="http://schemas.microsoft.com/office/powerpoint/2010/main" val="5512136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 with copyright">
    <p:spTree>
      <p:nvGrpSpPr>
        <p:cNvPr id="1" name=""/>
        <p:cNvGrpSpPr/>
        <p:nvPr/>
      </p:nvGrpSpPr>
      <p:grpSpPr>
        <a:xfrm>
          <a:off x="0" y="0"/>
          <a:ext cx="0" cy="0"/>
          <a:chOff x="0" y="0"/>
          <a:chExt cx="0" cy="0"/>
        </a:xfrm>
      </p:grpSpPr>
      <p:sp>
        <p:nvSpPr>
          <p:cNvPr id="3" name="Content Placeholder 2"/>
          <p:cNvSpPr>
            <a:spLocks noGrp="1"/>
          </p:cNvSpPr>
          <p:nvPr>
            <p:ph idx="1"/>
          </p:nvPr>
        </p:nvSpPr>
        <p:spPr>
          <a:xfrm>
            <a:off x="446419" y="1095510"/>
            <a:ext cx="11595572" cy="4684535"/>
          </a:xfrm>
          <a:prstGeom prst="rect">
            <a:avLst/>
          </a:prstGeom>
        </p:spPr>
        <p:txBody>
          <a:bodyPr/>
          <a:lstStyle>
            <a:lvl1pPr marL="0" indent="0">
              <a:spcBef>
                <a:spcPts val="600"/>
              </a:spcBef>
              <a:buNone/>
              <a:defRPr sz="2800">
                <a:solidFill>
                  <a:schemeClr val="tx1"/>
                </a:solidFill>
                <a:latin typeface="Avenir Medium" panose="02000503020000020003"/>
              </a:defRPr>
            </a:lvl1pPr>
            <a:lvl2pPr marL="149182" indent="0">
              <a:buNone/>
              <a:defRPr>
                <a:solidFill>
                  <a:schemeClr val="tx1"/>
                </a:solidFill>
                <a:latin typeface="Avenir Medium" panose="02000503020000020003"/>
              </a:defRPr>
            </a:lvl2pPr>
            <a:lvl3pPr marL="270027" indent="0">
              <a:buNone/>
              <a:defRPr>
                <a:solidFill>
                  <a:schemeClr val="tx1"/>
                </a:solidFill>
                <a:latin typeface="Avenir Medium" panose="02000503020000020003"/>
              </a:defRPr>
            </a:lvl3pPr>
            <a:lvl4pPr marL="390873" indent="0">
              <a:buNone/>
              <a:defRPr>
                <a:solidFill>
                  <a:schemeClr val="tx1"/>
                </a:solidFill>
                <a:latin typeface="Avenir Medium" panose="02000503020000020003"/>
              </a:defRPr>
            </a:lvl4pPr>
            <a:lvl5pPr marL="482548" indent="0">
              <a:buNone/>
              <a:defRPr>
                <a:solidFill>
                  <a:schemeClr val="tx1"/>
                </a:solidFill>
                <a:latin typeface="Avenir Medium" panose="02000503020000020003"/>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[date here]</a:t>
            </a:r>
          </a:p>
        </p:txBody>
      </p:sp>
      <p:sp>
        <p:nvSpPr>
          <p:cNvPr id="6" name="Slide Number Placeholder 5"/>
          <p:cNvSpPr>
            <a:spLocks noGrp="1"/>
          </p:cNvSpPr>
          <p:nvPr>
            <p:ph type="sldNum" sz="quarter" idx="12"/>
          </p:nvPr>
        </p:nvSpPr>
        <p:spPr/>
        <p:txBody>
          <a:bodyPr/>
          <a:lstStyle/>
          <a:p>
            <a:fld id="{ACFD1434-DD14-6240-B526-039C9AE89494}" type="slidenum">
              <a:rPr lang="en-US" smtClean="0"/>
              <a:t>‹#›</a:t>
            </a:fld>
            <a:endParaRPr lang="en-US"/>
          </a:p>
        </p:txBody>
      </p:sp>
      <p:sp>
        <p:nvSpPr>
          <p:cNvPr id="8" name="Title 1"/>
          <p:cNvSpPr>
            <a:spLocks noGrp="1"/>
          </p:cNvSpPr>
          <p:nvPr>
            <p:ph type="title" hasCustomPrompt="1"/>
          </p:nvPr>
        </p:nvSpPr>
        <p:spPr>
          <a:xfrm>
            <a:off x="328000" y="204513"/>
            <a:ext cx="10218672" cy="747276"/>
          </a:xfrm>
          <a:prstGeom prst="rect">
            <a:avLst/>
          </a:prstGeom>
        </p:spPr>
        <p:txBody>
          <a:bodyPr>
            <a:noAutofit/>
          </a:bodyPr>
          <a:lstStyle>
            <a:lvl1pPr>
              <a:defRPr sz="4000" cap="none">
                <a:solidFill>
                  <a:srgbClr val="CC9900"/>
                </a:solidFill>
                <a:effectLst>
                  <a:outerShdw blurRad="38100" dist="38100" dir="2700000" algn="tl">
                    <a:srgbClr val="000000">
                      <a:alpha val="43137"/>
                    </a:srgbClr>
                  </a:outerShdw>
                </a:effectLst>
                <a:latin typeface="Avenir Medium"/>
              </a:defRPr>
            </a:lvl1pPr>
          </a:lstStyle>
          <a:p>
            <a:r>
              <a:rPr lang="en-US"/>
              <a:t>Click To Edit Master Title Style</a:t>
            </a:r>
          </a:p>
        </p:txBody>
      </p:sp>
      <p:cxnSp>
        <p:nvCxnSpPr>
          <p:cNvPr id="12" name="Straight Connector 11">
            <a:extLst>
              <a:ext uri="{FF2B5EF4-FFF2-40B4-BE49-F238E27FC236}">
                <a16:creationId xmlns:a16="http://schemas.microsoft.com/office/drawing/2014/main" id="{B55A38F6-E09A-D34C-A068-6B426E3A7F15}"/>
              </a:ext>
            </a:extLst>
          </p:cNvPr>
          <p:cNvCxnSpPr/>
          <p:nvPr userDrawn="1"/>
        </p:nvCxnSpPr>
        <p:spPr>
          <a:xfrm>
            <a:off x="328435" y="1060199"/>
            <a:ext cx="11595572" cy="0"/>
          </a:xfrm>
          <a:prstGeom prst="line">
            <a:avLst/>
          </a:prstGeom>
          <a:ln w="38100">
            <a:solidFill>
              <a:schemeClr val="tx1"/>
            </a:solidFill>
          </a:ln>
        </p:spPr>
        <p:style>
          <a:lnRef idx="1">
            <a:schemeClr val="accent6"/>
          </a:lnRef>
          <a:fillRef idx="0">
            <a:schemeClr val="accent6"/>
          </a:fillRef>
          <a:effectRef idx="0">
            <a:schemeClr val="accent6"/>
          </a:effectRef>
          <a:fontRef idx="minor">
            <a:schemeClr val="tx1"/>
          </a:fontRef>
        </p:style>
      </p:cxnSp>
      <p:pic>
        <p:nvPicPr>
          <p:cNvPr id="2" name="Picture 1">
            <a:extLst>
              <a:ext uri="{FF2B5EF4-FFF2-40B4-BE49-F238E27FC236}">
                <a16:creationId xmlns:a16="http://schemas.microsoft.com/office/drawing/2014/main" id="{7EC65FA1-8D4C-42A4-A7B8-3D61B709A4F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000885" y="45495"/>
            <a:ext cx="923125" cy="935352"/>
          </a:xfrm>
          <a:prstGeom prst="rect">
            <a:avLst/>
          </a:prstGeom>
        </p:spPr>
      </p:pic>
      <p:pic>
        <p:nvPicPr>
          <p:cNvPr id="7" name="Picture 6">
            <a:extLst>
              <a:ext uri="{FF2B5EF4-FFF2-40B4-BE49-F238E27FC236}">
                <a16:creationId xmlns:a16="http://schemas.microsoft.com/office/drawing/2014/main" id="{92D92B55-BF55-4EA5-9179-328DA10D7ECF}"/>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69902" r="1168" b="21932"/>
          <a:stretch/>
        </p:blipFill>
        <p:spPr>
          <a:xfrm>
            <a:off x="-1" y="6311590"/>
            <a:ext cx="12192001" cy="565634"/>
          </a:xfrm>
          <a:prstGeom prst="rect">
            <a:avLst/>
          </a:prstGeom>
        </p:spPr>
      </p:pic>
    </p:spTree>
    <p:extLst>
      <p:ext uri="{BB962C8B-B14F-4D97-AF65-F5344CB8AC3E}">
        <p14:creationId xmlns:p14="http://schemas.microsoft.com/office/powerpoint/2010/main" val="27912426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Subtitle Only">
    <p:spTree>
      <p:nvGrpSpPr>
        <p:cNvPr id="1" name=""/>
        <p:cNvGrpSpPr/>
        <p:nvPr/>
      </p:nvGrpSpPr>
      <p:grpSpPr>
        <a:xfrm>
          <a:off x="0" y="0"/>
          <a:ext cx="0" cy="0"/>
          <a:chOff x="0" y="0"/>
          <a:chExt cx="0" cy="0"/>
        </a:xfrm>
      </p:grpSpPr>
      <p:sp>
        <p:nvSpPr>
          <p:cNvPr id="3" name="Content Placeholder 2"/>
          <p:cNvSpPr>
            <a:spLocks noGrp="1"/>
          </p:cNvSpPr>
          <p:nvPr>
            <p:ph idx="1"/>
          </p:nvPr>
        </p:nvSpPr>
        <p:spPr>
          <a:xfrm>
            <a:off x="446419" y="1095510"/>
            <a:ext cx="11595572" cy="4684535"/>
          </a:xfrm>
          <a:prstGeom prst="rect">
            <a:avLst/>
          </a:prstGeom>
        </p:spPr>
        <p:txBody>
          <a:bodyPr/>
          <a:lstStyle>
            <a:lvl1pPr marL="0" indent="0">
              <a:spcBef>
                <a:spcPts val="600"/>
              </a:spcBef>
              <a:buNone/>
              <a:defRPr sz="2800">
                <a:solidFill>
                  <a:schemeClr val="tx1"/>
                </a:solidFill>
                <a:latin typeface="Avenir Medium" panose="02000503020000020003"/>
              </a:defRPr>
            </a:lvl1pPr>
            <a:lvl2pPr marL="149182" indent="0">
              <a:buNone/>
              <a:defRPr>
                <a:solidFill>
                  <a:schemeClr val="tx1"/>
                </a:solidFill>
                <a:latin typeface="Avenir Medium" panose="02000503020000020003"/>
              </a:defRPr>
            </a:lvl2pPr>
            <a:lvl3pPr marL="270027" indent="0">
              <a:buNone/>
              <a:defRPr>
                <a:solidFill>
                  <a:schemeClr val="tx1"/>
                </a:solidFill>
                <a:latin typeface="Avenir Medium" panose="02000503020000020003"/>
              </a:defRPr>
            </a:lvl3pPr>
            <a:lvl4pPr marL="390873" indent="0">
              <a:buNone/>
              <a:defRPr>
                <a:solidFill>
                  <a:schemeClr val="tx1"/>
                </a:solidFill>
                <a:latin typeface="Avenir Medium" panose="02000503020000020003"/>
              </a:defRPr>
            </a:lvl4pPr>
            <a:lvl5pPr marL="482548" indent="0">
              <a:buNone/>
              <a:defRPr>
                <a:solidFill>
                  <a:schemeClr val="tx1"/>
                </a:solidFill>
                <a:latin typeface="Avenir Medium" panose="02000503020000020003"/>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[date here]</a:t>
            </a:r>
          </a:p>
        </p:txBody>
      </p:sp>
      <p:sp>
        <p:nvSpPr>
          <p:cNvPr id="6" name="Slide Number Placeholder 5"/>
          <p:cNvSpPr>
            <a:spLocks noGrp="1"/>
          </p:cNvSpPr>
          <p:nvPr>
            <p:ph type="sldNum" sz="quarter" idx="12"/>
          </p:nvPr>
        </p:nvSpPr>
        <p:spPr/>
        <p:txBody>
          <a:bodyPr/>
          <a:lstStyle/>
          <a:p>
            <a:fld id="{ACFD1434-DD14-6240-B526-039C9AE89494}" type="slidenum">
              <a:rPr lang="en-US" smtClean="0"/>
              <a:t>‹#›</a:t>
            </a:fld>
            <a:endParaRPr lang="en-US"/>
          </a:p>
        </p:txBody>
      </p:sp>
      <p:sp>
        <p:nvSpPr>
          <p:cNvPr id="8" name="Title 1"/>
          <p:cNvSpPr>
            <a:spLocks noGrp="1"/>
          </p:cNvSpPr>
          <p:nvPr>
            <p:ph type="title" hasCustomPrompt="1"/>
          </p:nvPr>
        </p:nvSpPr>
        <p:spPr>
          <a:xfrm>
            <a:off x="328000" y="204513"/>
            <a:ext cx="10041118" cy="747276"/>
          </a:xfrm>
          <a:prstGeom prst="rect">
            <a:avLst/>
          </a:prstGeom>
        </p:spPr>
        <p:txBody>
          <a:bodyPr>
            <a:noAutofit/>
          </a:bodyPr>
          <a:lstStyle>
            <a:lvl1pPr>
              <a:defRPr sz="4000" cap="none">
                <a:solidFill>
                  <a:srgbClr val="CC9900"/>
                </a:solidFill>
                <a:effectLst>
                  <a:outerShdw blurRad="38100" dist="38100" dir="2700000" algn="tl">
                    <a:srgbClr val="000000">
                      <a:alpha val="43137"/>
                    </a:srgbClr>
                  </a:outerShdw>
                </a:effectLst>
                <a:latin typeface="Avenir Medium"/>
              </a:defRPr>
            </a:lvl1pPr>
          </a:lstStyle>
          <a:p>
            <a:r>
              <a:rPr lang="en-US"/>
              <a:t>Click To Edit Master Title Style</a:t>
            </a:r>
          </a:p>
        </p:txBody>
      </p:sp>
      <p:cxnSp>
        <p:nvCxnSpPr>
          <p:cNvPr id="12" name="Straight Connector 11">
            <a:extLst>
              <a:ext uri="{FF2B5EF4-FFF2-40B4-BE49-F238E27FC236}">
                <a16:creationId xmlns:a16="http://schemas.microsoft.com/office/drawing/2014/main" id="{B55A38F6-E09A-D34C-A068-6B426E3A7F15}"/>
              </a:ext>
            </a:extLst>
          </p:cNvPr>
          <p:cNvCxnSpPr/>
          <p:nvPr userDrawn="1"/>
        </p:nvCxnSpPr>
        <p:spPr>
          <a:xfrm>
            <a:off x="328435" y="1060199"/>
            <a:ext cx="11595572" cy="0"/>
          </a:xfrm>
          <a:prstGeom prst="line">
            <a:avLst/>
          </a:prstGeom>
          <a:ln w="38100">
            <a:solidFill>
              <a:schemeClr val="tx1"/>
            </a:solidFill>
          </a:ln>
        </p:spPr>
        <p:style>
          <a:lnRef idx="1">
            <a:schemeClr val="accent6"/>
          </a:lnRef>
          <a:fillRef idx="0">
            <a:schemeClr val="accent6"/>
          </a:fillRef>
          <a:effectRef idx="0">
            <a:schemeClr val="accent6"/>
          </a:effectRef>
          <a:fontRef idx="minor">
            <a:schemeClr val="tx1"/>
          </a:fontRef>
        </p:style>
      </p:cxnSp>
      <p:pic>
        <p:nvPicPr>
          <p:cNvPr id="2" name="Picture 1">
            <a:extLst>
              <a:ext uri="{FF2B5EF4-FFF2-40B4-BE49-F238E27FC236}">
                <a16:creationId xmlns:a16="http://schemas.microsoft.com/office/drawing/2014/main" id="{7EC65FA1-8D4C-42A4-A7B8-3D61B709A4F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000885" y="45495"/>
            <a:ext cx="923125" cy="935352"/>
          </a:xfrm>
          <a:prstGeom prst="rect">
            <a:avLst/>
          </a:prstGeom>
        </p:spPr>
      </p:pic>
      <p:pic>
        <p:nvPicPr>
          <p:cNvPr id="7" name="Picture 6">
            <a:extLst>
              <a:ext uri="{FF2B5EF4-FFF2-40B4-BE49-F238E27FC236}">
                <a16:creationId xmlns:a16="http://schemas.microsoft.com/office/drawing/2014/main" id="{92D92B55-BF55-4EA5-9179-328DA10D7ECF}"/>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69902" r="1168" b="21932"/>
          <a:stretch/>
        </p:blipFill>
        <p:spPr>
          <a:xfrm>
            <a:off x="-1" y="6311590"/>
            <a:ext cx="12192001" cy="565634"/>
          </a:xfrm>
          <a:prstGeom prst="rect">
            <a:avLst/>
          </a:prstGeom>
        </p:spPr>
      </p:pic>
    </p:spTree>
    <p:extLst>
      <p:ext uri="{BB962C8B-B14F-4D97-AF65-F5344CB8AC3E}">
        <p14:creationId xmlns:p14="http://schemas.microsoft.com/office/powerpoint/2010/main" val="41731098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And Subtitle Only">
    <p:spTree>
      <p:nvGrpSpPr>
        <p:cNvPr id="1" name=""/>
        <p:cNvGrpSpPr/>
        <p:nvPr/>
      </p:nvGrpSpPr>
      <p:grpSpPr>
        <a:xfrm>
          <a:off x="0" y="0"/>
          <a:ext cx="0" cy="0"/>
          <a:chOff x="0" y="0"/>
          <a:chExt cx="0" cy="0"/>
        </a:xfrm>
      </p:grpSpPr>
      <p:sp>
        <p:nvSpPr>
          <p:cNvPr id="3" name="Content Placeholder 2"/>
          <p:cNvSpPr>
            <a:spLocks noGrp="1"/>
          </p:cNvSpPr>
          <p:nvPr>
            <p:ph idx="1"/>
          </p:nvPr>
        </p:nvSpPr>
        <p:spPr>
          <a:xfrm>
            <a:off x="446419" y="1095510"/>
            <a:ext cx="11595572" cy="4684535"/>
          </a:xfrm>
          <a:prstGeom prst="rect">
            <a:avLst/>
          </a:prstGeom>
        </p:spPr>
        <p:txBody>
          <a:bodyPr/>
          <a:lstStyle>
            <a:lvl1pPr marL="0" indent="0">
              <a:spcBef>
                <a:spcPts val="600"/>
              </a:spcBef>
              <a:buNone/>
              <a:defRPr sz="2800">
                <a:solidFill>
                  <a:schemeClr val="tx1"/>
                </a:solidFill>
                <a:latin typeface="Avenir Medium" panose="02000503020000020003"/>
              </a:defRPr>
            </a:lvl1pPr>
            <a:lvl2pPr marL="149182" indent="0">
              <a:buNone/>
              <a:defRPr>
                <a:solidFill>
                  <a:schemeClr val="tx1"/>
                </a:solidFill>
                <a:latin typeface="Avenir Medium" panose="02000503020000020003"/>
              </a:defRPr>
            </a:lvl2pPr>
            <a:lvl3pPr marL="270027" indent="0">
              <a:buNone/>
              <a:defRPr>
                <a:solidFill>
                  <a:schemeClr val="tx1"/>
                </a:solidFill>
                <a:latin typeface="Avenir Medium" panose="02000503020000020003"/>
              </a:defRPr>
            </a:lvl3pPr>
            <a:lvl4pPr marL="390873" indent="0">
              <a:buNone/>
              <a:defRPr>
                <a:solidFill>
                  <a:schemeClr val="tx1"/>
                </a:solidFill>
                <a:latin typeface="Avenir Medium" panose="02000503020000020003"/>
              </a:defRPr>
            </a:lvl4pPr>
            <a:lvl5pPr marL="482548" indent="0">
              <a:buNone/>
              <a:defRPr>
                <a:solidFill>
                  <a:schemeClr val="tx1"/>
                </a:solidFill>
                <a:latin typeface="Avenir Medium" panose="02000503020000020003"/>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[date here]</a:t>
            </a:r>
          </a:p>
        </p:txBody>
      </p:sp>
      <p:sp>
        <p:nvSpPr>
          <p:cNvPr id="6" name="Slide Number Placeholder 5"/>
          <p:cNvSpPr>
            <a:spLocks noGrp="1"/>
          </p:cNvSpPr>
          <p:nvPr>
            <p:ph type="sldNum" sz="quarter" idx="12"/>
          </p:nvPr>
        </p:nvSpPr>
        <p:spPr/>
        <p:txBody>
          <a:bodyPr/>
          <a:lstStyle/>
          <a:p>
            <a:fld id="{ACFD1434-DD14-6240-B526-039C9AE89494}" type="slidenum">
              <a:rPr lang="en-US" smtClean="0"/>
              <a:t>‹#›</a:t>
            </a:fld>
            <a:endParaRPr lang="en-US"/>
          </a:p>
        </p:txBody>
      </p:sp>
      <p:sp>
        <p:nvSpPr>
          <p:cNvPr id="8" name="Title 1"/>
          <p:cNvSpPr>
            <a:spLocks noGrp="1"/>
          </p:cNvSpPr>
          <p:nvPr>
            <p:ph type="title" hasCustomPrompt="1"/>
          </p:nvPr>
        </p:nvSpPr>
        <p:spPr>
          <a:xfrm>
            <a:off x="327999" y="204513"/>
            <a:ext cx="10236427" cy="747276"/>
          </a:xfrm>
          <a:prstGeom prst="rect">
            <a:avLst/>
          </a:prstGeom>
        </p:spPr>
        <p:txBody>
          <a:bodyPr>
            <a:noAutofit/>
          </a:bodyPr>
          <a:lstStyle>
            <a:lvl1pPr>
              <a:defRPr sz="4000" cap="none">
                <a:solidFill>
                  <a:srgbClr val="CC9900"/>
                </a:solidFill>
                <a:effectLst>
                  <a:outerShdw blurRad="38100" dist="38100" dir="2700000" algn="tl">
                    <a:srgbClr val="000000">
                      <a:alpha val="43137"/>
                    </a:srgbClr>
                  </a:outerShdw>
                </a:effectLst>
                <a:latin typeface="Avenir Medium"/>
              </a:defRPr>
            </a:lvl1pPr>
          </a:lstStyle>
          <a:p>
            <a:r>
              <a:rPr lang="en-US"/>
              <a:t>Click To Edit Master Title Style</a:t>
            </a:r>
          </a:p>
        </p:txBody>
      </p:sp>
      <p:cxnSp>
        <p:nvCxnSpPr>
          <p:cNvPr id="12" name="Straight Connector 11">
            <a:extLst>
              <a:ext uri="{FF2B5EF4-FFF2-40B4-BE49-F238E27FC236}">
                <a16:creationId xmlns:a16="http://schemas.microsoft.com/office/drawing/2014/main" id="{B55A38F6-E09A-D34C-A068-6B426E3A7F15}"/>
              </a:ext>
            </a:extLst>
          </p:cNvPr>
          <p:cNvCxnSpPr/>
          <p:nvPr userDrawn="1"/>
        </p:nvCxnSpPr>
        <p:spPr>
          <a:xfrm>
            <a:off x="328435" y="1060199"/>
            <a:ext cx="11595572" cy="0"/>
          </a:xfrm>
          <a:prstGeom prst="line">
            <a:avLst/>
          </a:prstGeom>
          <a:ln w="38100">
            <a:solidFill>
              <a:schemeClr val="tx1"/>
            </a:solidFill>
          </a:ln>
        </p:spPr>
        <p:style>
          <a:lnRef idx="1">
            <a:schemeClr val="accent6"/>
          </a:lnRef>
          <a:fillRef idx="0">
            <a:schemeClr val="accent6"/>
          </a:fillRef>
          <a:effectRef idx="0">
            <a:schemeClr val="accent6"/>
          </a:effectRef>
          <a:fontRef idx="minor">
            <a:schemeClr val="tx1"/>
          </a:fontRef>
        </p:style>
      </p:cxnSp>
      <p:pic>
        <p:nvPicPr>
          <p:cNvPr id="2" name="Picture 1">
            <a:extLst>
              <a:ext uri="{FF2B5EF4-FFF2-40B4-BE49-F238E27FC236}">
                <a16:creationId xmlns:a16="http://schemas.microsoft.com/office/drawing/2014/main" id="{7EC65FA1-8D4C-42A4-A7B8-3D61B709A4F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000885" y="45495"/>
            <a:ext cx="923125" cy="935352"/>
          </a:xfrm>
          <a:prstGeom prst="rect">
            <a:avLst/>
          </a:prstGeom>
        </p:spPr>
      </p:pic>
      <p:pic>
        <p:nvPicPr>
          <p:cNvPr id="7" name="Picture 6">
            <a:extLst>
              <a:ext uri="{FF2B5EF4-FFF2-40B4-BE49-F238E27FC236}">
                <a16:creationId xmlns:a16="http://schemas.microsoft.com/office/drawing/2014/main" id="{92D92B55-BF55-4EA5-9179-328DA10D7ECF}"/>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69902" r="1168" b="21932"/>
          <a:stretch/>
        </p:blipFill>
        <p:spPr>
          <a:xfrm>
            <a:off x="-1" y="6311590"/>
            <a:ext cx="12192001" cy="565634"/>
          </a:xfrm>
          <a:prstGeom prst="rect">
            <a:avLst/>
          </a:prstGeom>
        </p:spPr>
      </p:pic>
    </p:spTree>
    <p:extLst>
      <p:ext uri="{BB962C8B-B14F-4D97-AF65-F5344CB8AC3E}">
        <p14:creationId xmlns:p14="http://schemas.microsoft.com/office/powerpoint/2010/main" val="42359002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ivider Slide Option 2">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2C8967C-5DE1-8542-B6F8-DE583745C775}"/>
              </a:ext>
            </a:extLst>
          </p:cNvPr>
          <p:cNvGrpSpPr/>
          <p:nvPr userDrawn="1"/>
        </p:nvGrpSpPr>
        <p:grpSpPr>
          <a:xfrm>
            <a:off x="0" y="-1"/>
            <a:ext cx="12192000" cy="6858001"/>
            <a:chOff x="0" y="-1"/>
            <a:chExt cx="12192000" cy="6858001"/>
          </a:xfrm>
        </p:grpSpPr>
        <p:pic>
          <p:nvPicPr>
            <p:cNvPr id="8" name="Picture 7">
              <a:extLst>
                <a:ext uri="{FF2B5EF4-FFF2-40B4-BE49-F238E27FC236}">
                  <a16:creationId xmlns:a16="http://schemas.microsoft.com/office/drawing/2014/main" id="{E3F91AB2-125E-C949-8DAC-F0922653571D}"/>
                </a:ext>
              </a:extLst>
            </p:cNvPr>
            <p:cNvPicPr>
              <a:picLocks noChangeAspect="1"/>
            </p:cNvPicPr>
            <p:nvPr/>
          </p:nvPicPr>
          <p:blipFill rotWithShape="1">
            <a:blip r:embed="rId2" cstate="screen">
              <a:alphaModFix amt="50000"/>
              <a:extLst>
                <a:ext uri="{28A0092B-C50C-407E-A947-70E740481C1C}">
                  <a14:useLocalDpi xmlns:a14="http://schemas.microsoft.com/office/drawing/2010/main"/>
                </a:ext>
              </a:extLst>
            </a:blip>
            <a:srcRect/>
            <a:stretch/>
          </p:blipFill>
          <p:spPr>
            <a:xfrm>
              <a:off x="0" y="-1"/>
              <a:ext cx="12192000" cy="6858001"/>
            </a:xfrm>
            <a:prstGeom prst="rect">
              <a:avLst/>
            </a:prstGeom>
          </p:spPr>
        </p:pic>
        <p:cxnSp>
          <p:nvCxnSpPr>
            <p:cNvPr id="10" name="Straight Connector 9">
              <a:extLst>
                <a:ext uri="{FF2B5EF4-FFF2-40B4-BE49-F238E27FC236}">
                  <a16:creationId xmlns:a16="http://schemas.microsoft.com/office/drawing/2014/main" id="{DF6F952A-A865-544A-B2DA-A32AF5762272}"/>
                </a:ext>
              </a:extLst>
            </p:cNvPr>
            <p:cNvCxnSpPr/>
            <p:nvPr/>
          </p:nvCxnSpPr>
          <p:spPr>
            <a:xfrm>
              <a:off x="3672840" y="3857735"/>
              <a:ext cx="4846320" cy="0"/>
            </a:xfrm>
            <a:prstGeom prst="line">
              <a:avLst/>
            </a:prstGeom>
            <a:ln w="28575">
              <a:solidFill>
                <a:srgbClr val="FFC629"/>
              </a:solidFill>
            </a:ln>
          </p:spPr>
          <p:style>
            <a:lnRef idx="1">
              <a:schemeClr val="accent1"/>
            </a:lnRef>
            <a:fillRef idx="0">
              <a:schemeClr val="accent1"/>
            </a:fillRef>
            <a:effectRef idx="0">
              <a:schemeClr val="accent1"/>
            </a:effectRef>
            <a:fontRef idx="minor">
              <a:schemeClr val="tx1"/>
            </a:fontRef>
          </p:style>
        </p:cxnSp>
      </p:grpSp>
      <p:sp>
        <p:nvSpPr>
          <p:cNvPr id="6" name="Text Placeholder 12">
            <a:extLst>
              <a:ext uri="{FF2B5EF4-FFF2-40B4-BE49-F238E27FC236}">
                <a16:creationId xmlns:a16="http://schemas.microsoft.com/office/drawing/2014/main" id="{BDF5D72F-CC3C-2B4E-B192-FF761F67C873}"/>
              </a:ext>
            </a:extLst>
          </p:cNvPr>
          <p:cNvSpPr>
            <a:spLocks noGrp="1"/>
          </p:cNvSpPr>
          <p:nvPr>
            <p:ph type="body" sz="quarter" idx="11" hasCustomPrompt="1"/>
          </p:nvPr>
        </p:nvSpPr>
        <p:spPr>
          <a:xfrm>
            <a:off x="2808325" y="3247982"/>
            <a:ext cx="6575347" cy="553998"/>
          </a:xfrm>
          <a:prstGeom prst="rect">
            <a:avLst/>
          </a:prstGeom>
        </p:spPr>
        <p:txBody>
          <a:bodyPr/>
          <a:lstStyle>
            <a:lvl1pPr marL="0" indent="0" algn="ctr">
              <a:buNone/>
              <a:defRPr sz="3000" b="1" i="0">
                <a:solidFill>
                  <a:schemeClr val="tx1"/>
                </a:solidFill>
                <a:latin typeface="Avenir Black"/>
                <a:cs typeface="Arial" panose="020B0604020202020204" pitchFamily="34" charset="0"/>
              </a:defRPr>
            </a:lvl1pPr>
          </a:lstStyle>
          <a:p>
            <a:pPr lvl="0"/>
            <a:r>
              <a:rPr lang="en-US"/>
              <a:t>Divider Title</a:t>
            </a:r>
          </a:p>
        </p:txBody>
      </p:sp>
    </p:spTree>
    <p:extLst>
      <p:ext uri="{BB962C8B-B14F-4D97-AF65-F5344CB8AC3E}">
        <p14:creationId xmlns:p14="http://schemas.microsoft.com/office/powerpoint/2010/main" val="28062479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ivider Slide Option 1">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475F388-1957-4E42-8C71-14A16B93040E}"/>
              </a:ext>
            </a:extLst>
          </p:cNvPr>
          <p:cNvGrpSpPr/>
          <p:nvPr userDrawn="1"/>
        </p:nvGrpSpPr>
        <p:grpSpPr>
          <a:xfrm>
            <a:off x="0" y="0"/>
            <a:ext cx="12192000" cy="6858000"/>
            <a:chOff x="0" y="0"/>
            <a:chExt cx="12192000" cy="6858000"/>
          </a:xfrm>
        </p:grpSpPr>
        <p:pic>
          <p:nvPicPr>
            <p:cNvPr id="8" name="Picture 7">
              <a:extLst>
                <a:ext uri="{FF2B5EF4-FFF2-40B4-BE49-F238E27FC236}">
                  <a16:creationId xmlns:a16="http://schemas.microsoft.com/office/drawing/2014/main" id="{560DCAAC-46AE-3343-8F9A-CD4DDA203A09}"/>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t="20272"/>
            <a:stretch/>
          </p:blipFill>
          <p:spPr>
            <a:xfrm>
              <a:off x="0" y="0"/>
              <a:ext cx="12192000" cy="6858000"/>
            </a:xfrm>
            <a:prstGeom prst="rect">
              <a:avLst/>
            </a:prstGeom>
          </p:spPr>
        </p:pic>
        <p:cxnSp>
          <p:nvCxnSpPr>
            <p:cNvPr id="10" name="Straight Connector 9">
              <a:extLst>
                <a:ext uri="{FF2B5EF4-FFF2-40B4-BE49-F238E27FC236}">
                  <a16:creationId xmlns:a16="http://schemas.microsoft.com/office/drawing/2014/main" id="{D7FE7ACE-CBBD-CE4F-9899-20F39A6A454D}"/>
                </a:ext>
              </a:extLst>
            </p:cNvPr>
            <p:cNvCxnSpPr/>
            <p:nvPr/>
          </p:nvCxnSpPr>
          <p:spPr>
            <a:xfrm>
              <a:off x="3169919" y="3857735"/>
              <a:ext cx="5852160" cy="0"/>
            </a:xfrm>
            <a:prstGeom prst="line">
              <a:avLst/>
            </a:prstGeom>
            <a:ln w="28575">
              <a:solidFill>
                <a:srgbClr val="FFC629"/>
              </a:solidFill>
            </a:ln>
          </p:spPr>
          <p:style>
            <a:lnRef idx="1">
              <a:schemeClr val="accent1"/>
            </a:lnRef>
            <a:fillRef idx="0">
              <a:schemeClr val="accent1"/>
            </a:fillRef>
            <a:effectRef idx="0">
              <a:schemeClr val="accent1"/>
            </a:effectRef>
            <a:fontRef idx="minor">
              <a:schemeClr val="tx1"/>
            </a:fontRef>
          </p:style>
        </p:cxnSp>
      </p:grpSp>
      <p:sp>
        <p:nvSpPr>
          <p:cNvPr id="6" name="Text Placeholder 12">
            <a:extLst>
              <a:ext uri="{FF2B5EF4-FFF2-40B4-BE49-F238E27FC236}">
                <a16:creationId xmlns:a16="http://schemas.microsoft.com/office/drawing/2014/main" id="{1210CA93-A5F0-FC40-A24C-216D908FFEEC}"/>
              </a:ext>
            </a:extLst>
          </p:cNvPr>
          <p:cNvSpPr>
            <a:spLocks noGrp="1"/>
          </p:cNvSpPr>
          <p:nvPr>
            <p:ph type="body" sz="quarter" idx="11" hasCustomPrompt="1"/>
          </p:nvPr>
        </p:nvSpPr>
        <p:spPr>
          <a:xfrm>
            <a:off x="2808325" y="3247982"/>
            <a:ext cx="6575347" cy="553998"/>
          </a:xfrm>
          <a:prstGeom prst="rect">
            <a:avLst/>
          </a:prstGeom>
        </p:spPr>
        <p:txBody>
          <a:bodyPr/>
          <a:lstStyle>
            <a:lvl1pPr marL="0" indent="0" algn="ctr">
              <a:buNone/>
              <a:defRPr sz="3000" b="1" i="0">
                <a:solidFill>
                  <a:schemeClr val="bg1"/>
                </a:solidFill>
                <a:latin typeface="Avenir Black"/>
                <a:cs typeface="Arial" panose="020B0604020202020204" pitchFamily="34" charset="0"/>
              </a:defRPr>
            </a:lvl1pPr>
          </a:lstStyle>
          <a:p>
            <a:pPr lvl="0"/>
            <a:r>
              <a:rPr lang="en-US"/>
              <a:t>Divider Title</a:t>
            </a:r>
          </a:p>
        </p:txBody>
      </p:sp>
    </p:spTree>
    <p:extLst>
      <p:ext uri="{BB962C8B-B14F-4D97-AF65-F5344CB8AC3E}">
        <p14:creationId xmlns:p14="http://schemas.microsoft.com/office/powerpoint/2010/main" val="36051570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 no copyright">
    <p:spTree>
      <p:nvGrpSpPr>
        <p:cNvPr id="1" name=""/>
        <p:cNvGrpSpPr/>
        <p:nvPr/>
      </p:nvGrpSpPr>
      <p:grpSpPr>
        <a:xfrm>
          <a:off x="0" y="0"/>
          <a:ext cx="0" cy="0"/>
          <a:chOff x="0" y="0"/>
          <a:chExt cx="0" cy="0"/>
        </a:xfrm>
      </p:grpSpPr>
      <p:sp>
        <p:nvSpPr>
          <p:cNvPr id="3" name="Content Placeholder 2"/>
          <p:cNvSpPr>
            <a:spLocks noGrp="1"/>
          </p:cNvSpPr>
          <p:nvPr>
            <p:ph idx="1"/>
          </p:nvPr>
        </p:nvSpPr>
        <p:spPr>
          <a:xfrm>
            <a:off x="446419" y="1095510"/>
            <a:ext cx="11595572" cy="4684535"/>
          </a:xfrm>
          <a:prstGeom prst="rect">
            <a:avLst/>
          </a:prstGeom>
        </p:spPr>
        <p:txBody>
          <a:bodyPr/>
          <a:lstStyle>
            <a:lvl1pPr marL="0" indent="0">
              <a:spcBef>
                <a:spcPts val="600"/>
              </a:spcBef>
              <a:buNone/>
              <a:defRPr sz="2800">
                <a:solidFill>
                  <a:schemeClr val="tx1"/>
                </a:solidFill>
                <a:latin typeface="Calibri" panose="020F0502020204030204" pitchFamily="34" charset="0"/>
                <a:ea typeface="Calibri" panose="020F0502020204030204" pitchFamily="34" charset="0"/>
                <a:cs typeface="Calibri" panose="020F0502020204030204" pitchFamily="34" charset="0"/>
              </a:defRPr>
            </a:lvl1pPr>
            <a:lvl2pPr marL="149182" indent="0">
              <a:buNone/>
              <a:defRPr sz="2400">
                <a:solidFill>
                  <a:schemeClr val="tx1"/>
                </a:solidFill>
                <a:latin typeface="Calibri" panose="020F0502020204030204" pitchFamily="34" charset="0"/>
                <a:ea typeface="Calibri" panose="020F0502020204030204" pitchFamily="34" charset="0"/>
                <a:cs typeface="Calibri" panose="020F0502020204030204" pitchFamily="34" charset="0"/>
              </a:defRPr>
            </a:lvl2pPr>
            <a:lvl3pPr marL="270027" indent="0">
              <a:buNone/>
              <a:defRPr sz="2000">
                <a:solidFill>
                  <a:schemeClr val="tx1"/>
                </a:solidFill>
                <a:latin typeface="Calibri" panose="020F0502020204030204" pitchFamily="34" charset="0"/>
                <a:ea typeface="Calibri" panose="020F0502020204030204" pitchFamily="34" charset="0"/>
                <a:cs typeface="Calibri" panose="020F0502020204030204" pitchFamily="34" charset="0"/>
              </a:defRPr>
            </a:lvl3pPr>
            <a:lvl4pPr marL="390873" indent="0">
              <a:buNone/>
              <a:defRPr sz="1800">
                <a:solidFill>
                  <a:schemeClr val="tx1"/>
                </a:solidFill>
                <a:latin typeface="Calibri" panose="020F0502020204030204" pitchFamily="34" charset="0"/>
                <a:ea typeface="Calibri" panose="020F0502020204030204" pitchFamily="34" charset="0"/>
                <a:cs typeface="Calibri" panose="020F0502020204030204" pitchFamily="34" charset="0"/>
              </a:defRPr>
            </a:lvl4pPr>
            <a:lvl5pPr marL="482548" indent="0">
              <a:buNone/>
              <a:defRPr sz="1600">
                <a:solidFill>
                  <a:schemeClr val="tx1"/>
                </a:solidFill>
                <a:latin typeface="Calibri" panose="020F0502020204030204" pitchFamily="34" charset="0"/>
                <a:ea typeface="Calibri" panose="020F0502020204030204" pitchFamily="34" charset="0"/>
                <a:cs typeface="Calibri" panose="020F050202020403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[date here]</a:t>
            </a:r>
          </a:p>
        </p:txBody>
      </p:sp>
      <p:sp>
        <p:nvSpPr>
          <p:cNvPr id="6" name="Slide Number Placeholder 5"/>
          <p:cNvSpPr>
            <a:spLocks noGrp="1"/>
          </p:cNvSpPr>
          <p:nvPr>
            <p:ph type="sldNum" sz="quarter" idx="12"/>
          </p:nvPr>
        </p:nvSpPr>
        <p:spPr/>
        <p:txBody>
          <a:bodyPr/>
          <a:lstStyle/>
          <a:p>
            <a:fld id="{ACFD1434-DD14-6240-B526-039C9AE89494}" type="slidenum">
              <a:rPr lang="en-US" smtClean="0"/>
              <a:t>‹#›</a:t>
            </a:fld>
            <a:endParaRPr lang="en-US"/>
          </a:p>
        </p:txBody>
      </p:sp>
      <p:sp>
        <p:nvSpPr>
          <p:cNvPr id="8" name="Title 1"/>
          <p:cNvSpPr>
            <a:spLocks noGrp="1"/>
          </p:cNvSpPr>
          <p:nvPr>
            <p:ph type="title" hasCustomPrompt="1"/>
          </p:nvPr>
        </p:nvSpPr>
        <p:spPr>
          <a:xfrm>
            <a:off x="328000" y="204513"/>
            <a:ext cx="10218672" cy="747276"/>
          </a:xfrm>
          <a:prstGeom prst="rect">
            <a:avLst/>
          </a:prstGeom>
        </p:spPr>
        <p:txBody>
          <a:bodyPr>
            <a:noAutofit/>
          </a:bodyPr>
          <a:lstStyle>
            <a:lvl1pPr>
              <a:defRPr sz="4000" cap="none">
                <a:solidFill>
                  <a:srgbClr val="CC9900"/>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defRPr>
            </a:lvl1pPr>
          </a:lstStyle>
          <a:p>
            <a:r>
              <a:rPr lang="en-US"/>
              <a:t>Click To Edit Master Title Style</a:t>
            </a:r>
          </a:p>
        </p:txBody>
      </p:sp>
      <p:cxnSp>
        <p:nvCxnSpPr>
          <p:cNvPr id="12" name="Straight Connector 11">
            <a:extLst>
              <a:ext uri="{FF2B5EF4-FFF2-40B4-BE49-F238E27FC236}">
                <a16:creationId xmlns:a16="http://schemas.microsoft.com/office/drawing/2014/main" id="{B55A38F6-E09A-D34C-A068-6B426E3A7F15}"/>
              </a:ext>
            </a:extLst>
          </p:cNvPr>
          <p:cNvCxnSpPr/>
          <p:nvPr userDrawn="1"/>
        </p:nvCxnSpPr>
        <p:spPr>
          <a:xfrm>
            <a:off x="328435" y="1060199"/>
            <a:ext cx="11595572" cy="0"/>
          </a:xfrm>
          <a:prstGeom prst="line">
            <a:avLst/>
          </a:prstGeom>
          <a:ln w="38100">
            <a:solidFill>
              <a:schemeClr val="tx1"/>
            </a:solidFill>
          </a:ln>
        </p:spPr>
        <p:style>
          <a:lnRef idx="1">
            <a:schemeClr val="accent6"/>
          </a:lnRef>
          <a:fillRef idx="0">
            <a:schemeClr val="accent6"/>
          </a:fillRef>
          <a:effectRef idx="0">
            <a:schemeClr val="accent6"/>
          </a:effectRef>
          <a:fontRef idx="minor">
            <a:schemeClr val="tx1"/>
          </a:fontRef>
        </p:style>
      </p:cxnSp>
      <p:pic>
        <p:nvPicPr>
          <p:cNvPr id="2" name="Picture 1">
            <a:extLst>
              <a:ext uri="{FF2B5EF4-FFF2-40B4-BE49-F238E27FC236}">
                <a16:creationId xmlns:a16="http://schemas.microsoft.com/office/drawing/2014/main" id="{7EC65FA1-8D4C-42A4-A7B8-3D61B709A4F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000885" y="45495"/>
            <a:ext cx="923125" cy="935352"/>
          </a:xfrm>
          <a:prstGeom prst="rect">
            <a:avLst/>
          </a:prstGeom>
        </p:spPr>
      </p:pic>
      <p:pic>
        <p:nvPicPr>
          <p:cNvPr id="7" name="Picture 6">
            <a:extLst>
              <a:ext uri="{FF2B5EF4-FFF2-40B4-BE49-F238E27FC236}">
                <a16:creationId xmlns:a16="http://schemas.microsoft.com/office/drawing/2014/main" id="{92D92B55-BF55-4EA5-9179-328DA10D7ECF}"/>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69902" r="1168" b="21932"/>
          <a:stretch/>
        </p:blipFill>
        <p:spPr>
          <a:xfrm>
            <a:off x="-1" y="6311590"/>
            <a:ext cx="12192001" cy="565634"/>
          </a:xfrm>
          <a:prstGeom prst="rect">
            <a:avLst/>
          </a:prstGeom>
        </p:spPr>
      </p:pic>
    </p:spTree>
    <p:extLst>
      <p:ext uri="{BB962C8B-B14F-4D97-AF65-F5344CB8AC3E}">
        <p14:creationId xmlns:p14="http://schemas.microsoft.com/office/powerpoint/2010/main" val="30007933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 with copyright">
    <p:spTree>
      <p:nvGrpSpPr>
        <p:cNvPr id="1" name=""/>
        <p:cNvGrpSpPr/>
        <p:nvPr/>
      </p:nvGrpSpPr>
      <p:grpSpPr>
        <a:xfrm>
          <a:off x="0" y="0"/>
          <a:ext cx="0" cy="0"/>
          <a:chOff x="0" y="0"/>
          <a:chExt cx="0" cy="0"/>
        </a:xfrm>
      </p:grpSpPr>
      <p:sp>
        <p:nvSpPr>
          <p:cNvPr id="3" name="Content Placeholder 2"/>
          <p:cNvSpPr>
            <a:spLocks noGrp="1"/>
          </p:cNvSpPr>
          <p:nvPr>
            <p:ph idx="1"/>
          </p:nvPr>
        </p:nvSpPr>
        <p:spPr>
          <a:xfrm>
            <a:off x="446419" y="1095510"/>
            <a:ext cx="11595572" cy="4684535"/>
          </a:xfrm>
          <a:prstGeom prst="rect">
            <a:avLst/>
          </a:prstGeom>
        </p:spPr>
        <p:txBody>
          <a:bodyPr/>
          <a:lstStyle>
            <a:lvl1pPr marL="0" indent="0">
              <a:spcBef>
                <a:spcPts val="600"/>
              </a:spcBef>
              <a:buNone/>
              <a:defRPr sz="2800">
                <a:solidFill>
                  <a:schemeClr val="tx1"/>
                </a:solidFill>
                <a:latin typeface="Avenir Medium" panose="02000503020000020003"/>
              </a:defRPr>
            </a:lvl1pPr>
            <a:lvl2pPr marL="149182" indent="0">
              <a:buNone/>
              <a:defRPr>
                <a:solidFill>
                  <a:schemeClr val="tx1"/>
                </a:solidFill>
                <a:latin typeface="Avenir Medium" panose="02000503020000020003"/>
              </a:defRPr>
            </a:lvl2pPr>
            <a:lvl3pPr marL="270027" indent="0">
              <a:buNone/>
              <a:defRPr>
                <a:solidFill>
                  <a:schemeClr val="tx1"/>
                </a:solidFill>
                <a:latin typeface="Avenir Medium" panose="02000503020000020003"/>
              </a:defRPr>
            </a:lvl3pPr>
            <a:lvl4pPr marL="390873" indent="0">
              <a:buNone/>
              <a:defRPr>
                <a:solidFill>
                  <a:schemeClr val="tx1"/>
                </a:solidFill>
                <a:latin typeface="Avenir Medium" panose="02000503020000020003"/>
              </a:defRPr>
            </a:lvl4pPr>
            <a:lvl5pPr marL="482548" indent="0">
              <a:buNone/>
              <a:defRPr>
                <a:solidFill>
                  <a:schemeClr val="tx1"/>
                </a:solidFill>
                <a:latin typeface="Avenir Medium" panose="02000503020000020003"/>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[date here]</a:t>
            </a:r>
          </a:p>
        </p:txBody>
      </p:sp>
      <p:sp>
        <p:nvSpPr>
          <p:cNvPr id="6" name="Slide Number Placeholder 5"/>
          <p:cNvSpPr>
            <a:spLocks noGrp="1"/>
          </p:cNvSpPr>
          <p:nvPr>
            <p:ph type="sldNum" sz="quarter" idx="12"/>
          </p:nvPr>
        </p:nvSpPr>
        <p:spPr/>
        <p:txBody>
          <a:bodyPr/>
          <a:lstStyle/>
          <a:p>
            <a:fld id="{ACFD1434-DD14-6240-B526-039C9AE89494}" type="slidenum">
              <a:rPr lang="en-US" smtClean="0"/>
              <a:t>‹#›</a:t>
            </a:fld>
            <a:endParaRPr lang="en-US"/>
          </a:p>
        </p:txBody>
      </p:sp>
      <p:sp>
        <p:nvSpPr>
          <p:cNvPr id="8" name="Title 1"/>
          <p:cNvSpPr>
            <a:spLocks noGrp="1"/>
          </p:cNvSpPr>
          <p:nvPr>
            <p:ph type="title" hasCustomPrompt="1"/>
          </p:nvPr>
        </p:nvSpPr>
        <p:spPr>
          <a:xfrm>
            <a:off x="328000" y="204513"/>
            <a:ext cx="10218672" cy="747276"/>
          </a:xfrm>
          <a:prstGeom prst="rect">
            <a:avLst/>
          </a:prstGeom>
        </p:spPr>
        <p:txBody>
          <a:bodyPr>
            <a:noAutofit/>
          </a:bodyPr>
          <a:lstStyle>
            <a:lvl1pPr>
              <a:defRPr sz="4000" cap="none">
                <a:solidFill>
                  <a:srgbClr val="CC9900"/>
                </a:solidFill>
                <a:effectLst>
                  <a:outerShdw blurRad="38100" dist="38100" dir="2700000" algn="tl">
                    <a:srgbClr val="000000">
                      <a:alpha val="43137"/>
                    </a:srgbClr>
                  </a:outerShdw>
                </a:effectLst>
                <a:latin typeface="Avenir Medium"/>
              </a:defRPr>
            </a:lvl1pPr>
          </a:lstStyle>
          <a:p>
            <a:r>
              <a:rPr lang="en-US"/>
              <a:t>Click To Edit Master Title Style</a:t>
            </a:r>
          </a:p>
        </p:txBody>
      </p:sp>
      <p:cxnSp>
        <p:nvCxnSpPr>
          <p:cNvPr id="12" name="Straight Connector 11">
            <a:extLst>
              <a:ext uri="{FF2B5EF4-FFF2-40B4-BE49-F238E27FC236}">
                <a16:creationId xmlns:a16="http://schemas.microsoft.com/office/drawing/2014/main" id="{B55A38F6-E09A-D34C-A068-6B426E3A7F15}"/>
              </a:ext>
            </a:extLst>
          </p:cNvPr>
          <p:cNvCxnSpPr/>
          <p:nvPr userDrawn="1"/>
        </p:nvCxnSpPr>
        <p:spPr>
          <a:xfrm>
            <a:off x="328435" y="1060199"/>
            <a:ext cx="11595572" cy="0"/>
          </a:xfrm>
          <a:prstGeom prst="line">
            <a:avLst/>
          </a:prstGeom>
          <a:ln w="38100">
            <a:solidFill>
              <a:schemeClr val="tx1"/>
            </a:solidFill>
          </a:ln>
        </p:spPr>
        <p:style>
          <a:lnRef idx="1">
            <a:schemeClr val="accent6"/>
          </a:lnRef>
          <a:fillRef idx="0">
            <a:schemeClr val="accent6"/>
          </a:fillRef>
          <a:effectRef idx="0">
            <a:schemeClr val="accent6"/>
          </a:effectRef>
          <a:fontRef idx="minor">
            <a:schemeClr val="tx1"/>
          </a:fontRef>
        </p:style>
      </p:cxnSp>
      <p:pic>
        <p:nvPicPr>
          <p:cNvPr id="2" name="Picture 1">
            <a:extLst>
              <a:ext uri="{FF2B5EF4-FFF2-40B4-BE49-F238E27FC236}">
                <a16:creationId xmlns:a16="http://schemas.microsoft.com/office/drawing/2014/main" id="{7EC65FA1-8D4C-42A4-A7B8-3D61B709A4F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000885" y="45495"/>
            <a:ext cx="923125" cy="935352"/>
          </a:xfrm>
          <a:prstGeom prst="rect">
            <a:avLst/>
          </a:prstGeom>
        </p:spPr>
      </p:pic>
      <p:pic>
        <p:nvPicPr>
          <p:cNvPr id="7" name="Picture 6">
            <a:extLst>
              <a:ext uri="{FF2B5EF4-FFF2-40B4-BE49-F238E27FC236}">
                <a16:creationId xmlns:a16="http://schemas.microsoft.com/office/drawing/2014/main" id="{92D92B55-BF55-4EA5-9179-328DA10D7ECF}"/>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69902" r="1168" b="21932"/>
          <a:stretch/>
        </p:blipFill>
        <p:spPr>
          <a:xfrm>
            <a:off x="-1" y="6311590"/>
            <a:ext cx="12192001" cy="565634"/>
          </a:xfrm>
          <a:prstGeom prst="rect">
            <a:avLst/>
          </a:prstGeom>
        </p:spPr>
      </p:pic>
    </p:spTree>
    <p:extLst>
      <p:ext uri="{BB962C8B-B14F-4D97-AF65-F5344CB8AC3E}">
        <p14:creationId xmlns:p14="http://schemas.microsoft.com/office/powerpoint/2010/main" val="27912426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Subtitle Only">
    <p:spTree>
      <p:nvGrpSpPr>
        <p:cNvPr id="1" name=""/>
        <p:cNvGrpSpPr/>
        <p:nvPr/>
      </p:nvGrpSpPr>
      <p:grpSpPr>
        <a:xfrm>
          <a:off x="0" y="0"/>
          <a:ext cx="0" cy="0"/>
          <a:chOff x="0" y="0"/>
          <a:chExt cx="0" cy="0"/>
        </a:xfrm>
      </p:grpSpPr>
      <p:sp>
        <p:nvSpPr>
          <p:cNvPr id="3" name="Content Placeholder 2"/>
          <p:cNvSpPr>
            <a:spLocks noGrp="1"/>
          </p:cNvSpPr>
          <p:nvPr>
            <p:ph idx="1"/>
          </p:nvPr>
        </p:nvSpPr>
        <p:spPr>
          <a:xfrm>
            <a:off x="446419" y="1095510"/>
            <a:ext cx="11595572" cy="4684535"/>
          </a:xfrm>
          <a:prstGeom prst="rect">
            <a:avLst/>
          </a:prstGeom>
        </p:spPr>
        <p:txBody>
          <a:bodyPr/>
          <a:lstStyle>
            <a:lvl1pPr marL="0" indent="0">
              <a:spcBef>
                <a:spcPts val="600"/>
              </a:spcBef>
              <a:buNone/>
              <a:defRPr sz="2800">
                <a:solidFill>
                  <a:schemeClr val="tx1"/>
                </a:solidFill>
                <a:latin typeface="Avenir Medium" panose="02000503020000020003"/>
              </a:defRPr>
            </a:lvl1pPr>
            <a:lvl2pPr marL="149182" indent="0">
              <a:buNone/>
              <a:defRPr>
                <a:solidFill>
                  <a:schemeClr val="tx1"/>
                </a:solidFill>
                <a:latin typeface="Avenir Medium" panose="02000503020000020003"/>
              </a:defRPr>
            </a:lvl2pPr>
            <a:lvl3pPr marL="270027" indent="0">
              <a:buNone/>
              <a:defRPr>
                <a:solidFill>
                  <a:schemeClr val="tx1"/>
                </a:solidFill>
                <a:latin typeface="Avenir Medium" panose="02000503020000020003"/>
              </a:defRPr>
            </a:lvl3pPr>
            <a:lvl4pPr marL="390873" indent="0">
              <a:buNone/>
              <a:defRPr>
                <a:solidFill>
                  <a:schemeClr val="tx1"/>
                </a:solidFill>
                <a:latin typeface="Avenir Medium" panose="02000503020000020003"/>
              </a:defRPr>
            </a:lvl4pPr>
            <a:lvl5pPr marL="482548" indent="0">
              <a:buNone/>
              <a:defRPr>
                <a:solidFill>
                  <a:schemeClr val="tx1"/>
                </a:solidFill>
                <a:latin typeface="Avenir Medium" panose="02000503020000020003"/>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[date here]</a:t>
            </a:r>
          </a:p>
        </p:txBody>
      </p:sp>
      <p:sp>
        <p:nvSpPr>
          <p:cNvPr id="6" name="Slide Number Placeholder 5"/>
          <p:cNvSpPr>
            <a:spLocks noGrp="1"/>
          </p:cNvSpPr>
          <p:nvPr>
            <p:ph type="sldNum" sz="quarter" idx="12"/>
          </p:nvPr>
        </p:nvSpPr>
        <p:spPr/>
        <p:txBody>
          <a:bodyPr/>
          <a:lstStyle/>
          <a:p>
            <a:fld id="{ACFD1434-DD14-6240-B526-039C9AE89494}" type="slidenum">
              <a:rPr lang="en-US" smtClean="0"/>
              <a:t>‹#›</a:t>
            </a:fld>
            <a:endParaRPr lang="en-US"/>
          </a:p>
        </p:txBody>
      </p:sp>
      <p:sp>
        <p:nvSpPr>
          <p:cNvPr id="8" name="Title 1"/>
          <p:cNvSpPr>
            <a:spLocks noGrp="1"/>
          </p:cNvSpPr>
          <p:nvPr>
            <p:ph type="title" hasCustomPrompt="1"/>
          </p:nvPr>
        </p:nvSpPr>
        <p:spPr>
          <a:xfrm>
            <a:off x="328000" y="204513"/>
            <a:ext cx="10041118" cy="747276"/>
          </a:xfrm>
          <a:prstGeom prst="rect">
            <a:avLst/>
          </a:prstGeom>
        </p:spPr>
        <p:txBody>
          <a:bodyPr>
            <a:noAutofit/>
          </a:bodyPr>
          <a:lstStyle>
            <a:lvl1pPr>
              <a:defRPr sz="4000" cap="none">
                <a:solidFill>
                  <a:srgbClr val="CC9900"/>
                </a:solidFill>
                <a:effectLst>
                  <a:outerShdw blurRad="38100" dist="38100" dir="2700000" algn="tl">
                    <a:srgbClr val="000000">
                      <a:alpha val="43137"/>
                    </a:srgbClr>
                  </a:outerShdw>
                </a:effectLst>
                <a:latin typeface="Avenir Medium"/>
              </a:defRPr>
            </a:lvl1pPr>
          </a:lstStyle>
          <a:p>
            <a:r>
              <a:rPr lang="en-US"/>
              <a:t>Click To Edit Master Title Style</a:t>
            </a:r>
          </a:p>
        </p:txBody>
      </p:sp>
      <p:cxnSp>
        <p:nvCxnSpPr>
          <p:cNvPr id="12" name="Straight Connector 11">
            <a:extLst>
              <a:ext uri="{FF2B5EF4-FFF2-40B4-BE49-F238E27FC236}">
                <a16:creationId xmlns:a16="http://schemas.microsoft.com/office/drawing/2014/main" id="{B55A38F6-E09A-D34C-A068-6B426E3A7F15}"/>
              </a:ext>
            </a:extLst>
          </p:cNvPr>
          <p:cNvCxnSpPr/>
          <p:nvPr userDrawn="1"/>
        </p:nvCxnSpPr>
        <p:spPr>
          <a:xfrm>
            <a:off x="328435" y="1060199"/>
            <a:ext cx="11595572" cy="0"/>
          </a:xfrm>
          <a:prstGeom prst="line">
            <a:avLst/>
          </a:prstGeom>
          <a:ln w="38100">
            <a:solidFill>
              <a:schemeClr val="tx1"/>
            </a:solidFill>
          </a:ln>
        </p:spPr>
        <p:style>
          <a:lnRef idx="1">
            <a:schemeClr val="accent6"/>
          </a:lnRef>
          <a:fillRef idx="0">
            <a:schemeClr val="accent6"/>
          </a:fillRef>
          <a:effectRef idx="0">
            <a:schemeClr val="accent6"/>
          </a:effectRef>
          <a:fontRef idx="minor">
            <a:schemeClr val="tx1"/>
          </a:fontRef>
        </p:style>
      </p:cxnSp>
      <p:pic>
        <p:nvPicPr>
          <p:cNvPr id="2" name="Picture 1">
            <a:extLst>
              <a:ext uri="{FF2B5EF4-FFF2-40B4-BE49-F238E27FC236}">
                <a16:creationId xmlns:a16="http://schemas.microsoft.com/office/drawing/2014/main" id="{7EC65FA1-8D4C-42A4-A7B8-3D61B709A4F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000885" y="45495"/>
            <a:ext cx="923125" cy="935352"/>
          </a:xfrm>
          <a:prstGeom prst="rect">
            <a:avLst/>
          </a:prstGeom>
        </p:spPr>
      </p:pic>
      <p:pic>
        <p:nvPicPr>
          <p:cNvPr id="7" name="Picture 6">
            <a:extLst>
              <a:ext uri="{FF2B5EF4-FFF2-40B4-BE49-F238E27FC236}">
                <a16:creationId xmlns:a16="http://schemas.microsoft.com/office/drawing/2014/main" id="{92D92B55-BF55-4EA5-9179-328DA10D7ECF}"/>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69902" r="1168" b="21932"/>
          <a:stretch/>
        </p:blipFill>
        <p:spPr>
          <a:xfrm>
            <a:off x="-1" y="6311590"/>
            <a:ext cx="12192001" cy="565634"/>
          </a:xfrm>
          <a:prstGeom prst="rect">
            <a:avLst/>
          </a:prstGeom>
        </p:spPr>
      </p:pic>
    </p:spTree>
    <p:extLst>
      <p:ext uri="{BB962C8B-B14F-4D97-AF65-F5344CB8AC3E}">
        <p14:creationId xmlns:p14="http://schemas.microsoft.com/office/powerpoint/2010/main" val="41731098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Subtitle Only">
    <p:spTree>
      <p:nvGrpSpPr>
        <p:cNvPr id="1" name=""/>
        <p:cNvGrpSpPr/>
        <p:nvPr/>
      </p:nvGrpSpPr>
      <p:grpSpPr>
        <a:xfrm>
          <a:off x="0" y="0"/>
          <a:ext cx="0" cy="0"/>
          <a:chOff x="0" y="0"/>
          <a:chExt cx="0" cy="0"/>
        </a:xfrm>
      </p:grpSpPr>
      <p:sp>
        <p:nvSpPr>
          <p:cNvPr id="3" name="Content Placeholder 2"/>
          <p:cNvSpPr>
            <a:spLocks noGrp="1"/>
          </p:cNvSpPr>
          <p:nvPr>
            <p:ph idx="1"/>
          </p:nvPr>
        </p:nvSpPr>
        <p:spPr>
          <a:xfrm>
            <a:off x="446419" y="1095510"/>
            <a:ext cx="11595572" cy="4684535"/>
          </a:xfrm>
          <a:prstGeom prst="rect">
            <a:avLst/>
          </a:prstGeom>
        </p:spPr>
        <p:txBody>
          <a:bodyPr/>
          <a:lstStyle>
            <a:lvl1pPr marL="0" indent="0">
              <a:spcBef>
                <a:spcPts val="600"/>
              </a:spcBef>
              <a:buNone/>
              <a:defRPr sz="2800">
                <a:solidFill>
                  <a:schemeClr val="tx1"/>
                </a:solidFill>
                <a:latin typeface="Avenir Medium" panose="02000503020000020003"/>
              </a:defRPr>
            </a:lvl1pPr>
            <a:lvl2pPr marL="149182" indent="0">
              <a:buNone/>
              <a:defRPr>
                <a:solidFill>
                  <a:schemeClr val="tx1"/>
                </a:solidFill>
                <a:latin typeface="Avenir Medium" panose="02000503020000020003"/>
              </a:defRPr>
            </a:lvl2pPr>
            <a:lvl3pPr marL="270027" indent="0">
              <a:buNone/>
              <a:defRPr>
                <a:solidFill>
                  <a:schemeClr val="tx1"/>
                </a:solidFill>
                <a:latin typeface="Avenir Medium" panose="02000503020000020003"/>
              </a:defRPr>
            </a:lvl3pPr>
            <a:lvl4pPr marL="390873" indent="0">
              <a:buNone/>
              <a:defRPr>
                <a:solidFill>
                  <a:schemeClr val="tx1"/>
                </a:solidFill>
                <a:latin typeface="Avenir Medium" panose="02000503020000020003"/>
              </a:defRPr>
            </a:lvl4pPr>
            <a:lvl5pPr marL="482548" indent="0">
              <a:buNone/>
              <a:defRPr>
                <a:solidFill>
                  <a:schemeClr val="tx1"/>
                </a:solidFill>
                <a:latin typeface="Avenir Medium" panose="02000503020000020003"/>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[date here]</a:t>
            </a:r>
          </a:p>
        </p:txBody>
      </p:sp>
      <p:sp>
        <p:nvSpPr>
          <p:cNvPr id="6" name="Slide Number Placeholder 5"/>
          <p:cNvSpPr>
            <a:spLocks noGrp="1"/>
          </p:cNvSpPr>
          <p:nvPr>
            <p:ph type="sldNum" sz="quarter" idx="12"/>
          </p:nvPr>
        </p:nvSpPr>
        <p:spPr/>
        <p:txBody>
          <a:bodyPr/>
          <a:lstStyle/>
          <a:p>
            <a:fld id="{ACFD1434-DD14-6240-B526-039C9AE89494}" type="slidenum">
              <a:rPr lang="en-US" smtClean="0"/>
              <a:t>‹#›</a:t>
            </a:fld>
            <a:endParaRPr lang="en-US"/>
          </a:p>
        </p:txBody>
      </p:sp>
      <p:sp>
        <p:nvSpPr>
          <p:cNvPr id="8" name="Title 1"/>
          <p:cNvSpPr>
            <a:spLocks noGrp="1"/>
          </p:cNvSpPr>
          <p:nvPr>
            <p:ph type="title" hasCustomPrompt="1"/>
          </p:nvPr>
        </p:nvSpPr>
        <p:spPr>
          <a:xfrm>
            <a:off x="327999" y="204513"/>
            <a:ext cx="10236427" cy="747276"/>
          </a:xfrm>
          <a:prstGeom prst="rect">
            <a:avLst/>
          </a:prstGeom>
        </p:spPr>
        <p:txBody>
          <a:bodyPr>
            <a:noAutofit/>
          </a:bodyPr>
          <a:lstStyle>
            <a:lvl1pPr>
              <a:defRPr sz="4000" cap="none">
                <a:solidFill>
                  <a:srgbClr val="CC9900"/>
                </a:solidFill>
                <a:effectLst>
                  <a:outerShdw blurRad="38100" dist="38100" dir="2700000" algn="tl">
                    <a:srgbClr val="000000">
                      <a:alpha val="43137"/>
                    </a:srgbClr>
                  </a:outerShdw>
                </a:effectLst>
                <a:latin typeface="Avenir Medium"/>
              </a:defRPr>
            </a:lvl1pPr>
          </a:lstStyle>
          <a:p>
            <a:r>
              <a:rPr lang="en-US"/>
              <a:t>Click To Edit Master Title Style</a:t>
            </a:r>
          </a:p>
        </p:txBody>
      </p:sp>
      <p:cxnSp>
        <p:nvCxnSpPr>
          <p:cNvPr id="12" name="Straight Connector 11">
            <a:extLst>
              <a:ext uri="{FF2B5EF4-FFF2-40B4-BE49-F238E27FC236}">
                <a16:creationId xmlns:a16="http://schemas.microsoft.com/office/drawing/2014/main" id="{B55A38F6-E09A-D34C-A068-6B426E3A7F15}"/>
              </a:ext>
            </a:extLst>
          </p:cNvPr>
          <p:cNvCxnSpPr/>
          <p:nvPr userDrawn="1"/>
        </p:nvCxnSpPr>
        <p:spPr>
          <a:xfrm>
            <a:off x="328435" y="1060199"/>
            <a:ext cx="11595572" cy="0"/>
          </a:xfrm>
          <a:prstGeom prst="line">
            <a:avLst/>
          </a:prstGeom>
          <a:ln w="38100">
            <a:solidFill>
              <a:schemeClr val="tx1"/>
            </a:solidFill>
          </a:ln>
        </p:spPr>
        <p:style>
          <a:lnRef idx="1">
            <a:schemeClr val="accent6"/>
          </a:lnRef>
          <a:fillRef idx="0">
            <a:schemeClr val="accent6"/>
          </a:fillRef>
          <a:effectRef idx="0">
            <a:schemeClr val="accent6"/>
          </a:effectRef>
          <a:fontRef idx="minor">
            <a:schemeClr val="tx1"/>
          </a:fontRef>
        </p:style>
      </p:cxnSp>
      <p:pic>
        <p:nvPicPr>
          <p:cNvPr id="2" name="Picture 1">
            <a:extLst>
              <a:ext uri="{FF2B5EF4-FFF2-40B4-BE49-F238E27FC236}">
                <a16:creationId xmlns:a16="http://schemas.microsoft.com/office/drawing/2014/main" id="{7EC65FA1-8D4C-42A4-A7B8-3D61B709A4F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000885" y="45495"/>
            <a:ext cx="923125" cy="935352"/>
          </a:xfrm>
          <a:prstGeom prst="rect">
            <a:avLst/>
          </a:prstGeom>
        </p:spPr>
      </p:pic>
      <p:pic>
        <p:nvPicPr>
          <p:cNvPr id="7" name="Picture 6">
            <a:extLst>
              <a:ext uri="{FF2B5EF4-FFF2-40B4-BE49-F238E27FC236}">
                <a16:creationId xmlns:a16="http://schemas.microsoft.com/office/drawing/2014/main" id="{92D92B55-BF55-4EA5-9179-328DA10D7ECF}"/>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69902" r="1168" b="21932"/>
          <a:stretch/>
        </p:blipFill>
        <p:spPr>
          <a:xfrm>
            <a:off x="-1" y="6311590"/>
            <a:ext cx="12192001" cy="565634"/>
          </a:xfrm>
          <a:prstGeom prst="rect">
            <a:avLst/>
          </a:prstGeom>
        </p:spPr>
      </p:pic>
    </p:spTree>
    <p:extLst>
      <p:ext uri="{BB962C8B-B14F-4D97-AF65-F5344CB8AC3E}">
        <p14:creationId xmlns:p14="http://schemas.microsoft.com/office/powerpoint/2010/main" val="42359002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vider Slide Option 2">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2C8967C-5DE1-8542-B6F8-DE583745C775}"/>
              </a:ext>
            </a:extLst>
          </p:cNvPr>
          <p:cNvGrpSpPr/>
          <p:nvPr userDrawn="1"/>
        </p:nvGrpSpPr>
        <p:grpSpPr>
          <a:xfrm>
            <a:off x="0" y="-1"/>
            <a:ext cx="12192000" cy="6858001"/>
            <a:chOff x="0" y="-1"/>
            <a:chExt cx="12192000" cy="6858001"/>
          </a:xfrm>
        </p:grpSpPr>
        <p:pic>
          <p:nvPicPr>
            <p:cNvPr id="8" name="Picture 7">
              <a:extLst>
                <a:ext uri="{FF2B5EF4-FFF2-40B4-BE49-F238E27FC236}">
                  <a16:creationId xmlns:a16="http://schemas.microsoft.com/office/drawing/2014/main" id="{E3F91AB2-125E-C949-8DAC-F0922653571D}"/>
                </a:ext>
              </a:extLst>
            </p:cNvPr>
            <p:cNvPicPr>
              <a:picLocks noChangeAspect="1"/>
            </p:cNvPicPr>
            <p:nvPr/>
          </p:nvPicPr>
          <p:blipFill rotWithShape="1">
            <a:blip r:embed="rId2" cstate="screen">
              <a:alphaModFix amt="50000"/>
              <a:extLst>
                <a:ext uri="{28A0092B-C50C-407E-A947-70E740481C1C}">
                  <a14:useLocalDpi xmlns:a14="http://schemas.microsoft.com/office/drawing/2010/main"/>
                </a:ext>
              </a:extLst>
            </a:blip>
            <a:srcRect/>
            <a:stretch/>
          </p:blipFill>
          <p:spPr>
            <a:xfrm>
              <a:off x="0" y="-1"/>
              <a:ext cx="12192000" cy="6858001"/>
            </a:xfrm>
            <a:prstGeom prst="rect">
              <a:avLst/>
            </a:prstGeom>
          </p:spPr>
        </p:pic>
        <p:cxnSp>
          <p:nvCxnSpPr>
            <p:cNvPr id="10" name="Straight Connector 9">
              <a:extLst>
                <a:ext uri="{FF2B5EF4-FFF2-40B4-BE49-F238E27FC236}">
                  <a16:creationId xmlns:a16="http://schemas.microsoft.com/office/drawing/2014/main" id="{DF6F952A-A865-544A-B2DA-A32AF5762272}"/>
                </a:ext>
              </a:extLst>
            </p:cNvPr>
            <p:cNvCxnSpPr/>
            <p:nvPr/>
          </p:nvCxnSpPr>
          <p:spPr>
            <a:xfrm>
              <a:off x="3672840" y="3857735"/>
              <a:ext cx="4846320" cy="0"/>
            </a:xfrm>
            <a:prstGeom prst="line">
              <a:avLst/>
            </a:prstGeom>
            <a:ln w="28575">
              <a:solidFill>
                <a:srgbClr val="FFC629"/>
              </a:solidFill>
            </a:ln>
          </p:spPr>
          <p:style>
            <a:lnRef idx="1">
              <a:schemeClr val="accent1"/>
            </a:lnRef>
            <a:fillRef idx="0">
              <a:schemeClr val="accent1"/>
            </a:fillRef>
            <a:effectRef idx="0">
              <a:schemeClr val="accent1"/>
            </a:effectRef>
            <a:fontRef idx="minor">
              <a:schemeClr val="tx1"/>
            </a:fontRef>
          </p:style>
        </p:cxnSp>
      </p:grpSp>
      <p:sp>
        <p:nvSpPr>
          <p:cNvPr id="6" name="Text Placeholder 12">
            <a:extLst>
              <a:ext uri="{FF2B5EF4-FFF2-40B4-BE49-F238E27FC236}">
                <a16:creationId xmlns:a16="http://schemas.microsoft.com/office/drawing/2014/main" id="{BDF5D72F-CC3C-2B4E-B192-FF761F67C873}"/>
              </a:ext>
            </a:extLst>
          </p:cNvPr>
          <p:cNvSpPr>
            <a:spLocks noGrp="1"/>
          </p:cNvSpPr>
          <p:nvPr>
            <p:ph type="body" sz="quarter" idx="11" hasCustomPrompt="1"/>
          </p:nvPr>
        </p:nvSpPr>
        <p:spPr>
          <a:xfrm>
            <a:off x="2808325" y="3247982"/>
            <a:ext cx="6575347" cy="553998"/>
          </a:xfrm>
          <a:prstGeom prst="rect">
            <a:avLst/>
          </a:prstGeom>
        </p:spPr>
        <p:txBody>
          <a:bodyPr/>
          <a:lstStyle>
            <a:lvl1pPr marL="0" indent="0" algn="ctr">
              <a:buNone/>
              <a:defRPr sz="3000" b="1" i="0">
                <a:solidFill>
                  <a:schemeClr val="tx1"/>
                </a:solidFill>
                <a:latin typeface="Avenir Black"/>
                <a:cs typeface="Arial" panose="020B0604020202020204" pitchFamily="34" charset="0"/>
              </a:defRPr>
            </a:lvl1pPr>
          </a:lstStyle>
          <a:p>
            <a:pPr lvl="0"/>
            <a:r>
              <a:rPr lang="en-US"/>
              <a:t>Divider Title</a:t>
            </a:r>
          </a:p>
        </p:txBody>
      </p:sp>
    </p:spTree>
    <p:extLst>
      <p:ext uri="{BB962C8B-B14F-4D97-AF65-F5344CB8AC3E}">
        <p14:creationId xmlns:p14="http://schemas.microsoft.com/office/powerpoint/2010/main" val="2806247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vider Slide Option 1">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475F388-1957-4E42-8C71-14A16B93040E}"/>
              </a:ext>
            </a:extLst>
          </p:cNvPr>
          <p:cNvGrpSpPr/>
          <p:nvPr userDrawn="1"/>
        </p:nvGrpSpPr>
        <p:grpSpPr>
          <a:xfrm>
            <a:off x="0" y="0"/>
            <a:ext cx="12192000" cy="6858000"/>
            <a:chOff x="0" y="0"/>
            <a:chExt cx="12192000" cy="6858000"/>
          </a:xfrm>
        </p:grpSpPr>
        <p:pic>
          <p:nvPicPr>
            <p:cNvPr id="8" name="Picture 7">
              <a:extLst>
                <a:ext uri="{FF2B5EF4-FFF2-40B4-BE49-F238E27FC236}">
                  <a16:creationId xmlns:a16="http://schemas.microsoft.com/office/drawing/2014/main" id="{560DCAAC-46AE-3343-8F9A-CD4DDA203A09}"/>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t="20272"/>
            <a:stretch/>
          </p:blipFill>
          <p:spPr>
            <a:xfrm>
              <a:off x="0" y="0"/>
              <a:ext cx="12192000" cy="6858000"/>
            </a:xfrm>
            <a:prstGeom prst="rect">
              <a:avLst/>
            </a:prstGeom>
          </p:spPr>
        </p:pic>
        <p:cxnSp>
          <p:nvCxnSpPr>
            <p:cNvPr id="10" name="Straight Connector 9">
              <a:extLst>
                <a:ext uri="{FF2B5EF4-FFF2-40B4-BE49-F238E27FC236}">
                  <a16:creationId xmlns:a16="http://schemas.microsoft.com/office/drawing/2014/main" id="{D7FE7ACE-CBBD-CE4F-9899-20F39A6A454D}"/>
                </a:ext>
              </a:extLst>
            </p:cNvPr>
            <p:cNvCxnSpPr/>
            <p:nvPr/>
          </p:nvCxnSpPr>
          <p:spPr>
            <a:xfrm>
              <a:off x="3169919" y="3857735"/>
              <a:ext cx="5852160" cy="0"/>
            </a:xfrm>
            <a:prstGeom prst="line">
              <a:avLst/>
            </a:prstGeom>
            <a:ln w="28575">
              <a:solidFill>
                <a:srgbClr val="FFC629"/>
              </a:solidFill>
            </a:ln>
          </p:spPr>
          <p:style>
            <a:lnRef idx="1">
              <a:schemeClr val="accent1"/>
            </a:lnRef>
            <a:fillRef idx="0">
              <a:schemeClr val="accent1"/>
            </a:fillRef>
            <a:effectRef idx="0">
              <a:schemeClr val="accent1"/>
            </a:effectRef>
            <a:fontRef idx="minor">
              <a:schemeClr val="tx1"/>
            </a:fontRef>
          </p:style>
        </p:cxnSp>
      </p:grpSp>
      <p:sp>
        <p:nvSpPr>
          <p:cNvPr id="6" name="Text Placeholder 12">
            <a:extLst>
              <a:ext uri="{FF2B5EF4-FFF2-40B4-BE49-F238E27FC236}">
                <a16:creationId xmlns:a16="http://schemas.microsoft.com/office/drawing/2014/main" id="{1210CA93-A5F0-FC40-A24C-216D908FFEEC}"/>
              </a:ext>
            </a:extLst>
          </p:cNvPr>
          <p:cNvSpPr>
            <a:spLocks noGrp="1"/>
          </p:cNvSpPr>
          <p:nvPr>
            <p:ph type="body" sz="quarter" idx="11" hasCustomPrompt="1"/>
          </p:nvPr>
        </p:nvSpPr>
        <p:spPr>
          <a:xfrm>
            <a:off x="2808325" y="3247982"/>
            <a:ext cx="6575347" cy="553998"/>
          </a:xfrm>
          <a:prstGeom prst="rect">
            <a:avLst/>
          </a:prstGeom>
        </p:spPr>
        <p:txBody>
          <a:bodyPr/>
          <a:lstStyle>
            <a:lvl1pPr marL="0" indent="0" algn="ctr">
              <a:buNone/>
              <a:defRPr sz="3000" b="1" i="0">
                <a:solidFill>
                  <a:schemeClr val="bg1"/>
                </a:solidFill>
                <a:latin typeface="Avenir Black"/>
                <a:cs typeface="Arial" panose="020B0604020202020204" pitchFamily="34" charset="0"/>
              </a:defRPr>
            </a:lvl1pPr>
          </a:lstStyle>
          <a:p>
            <a:pPr lvl="0"/>
            <a:r>
              <a:rPr lang="en-US"/>
              <a:t>Divider Title</a:t>
            </a:r>
          </a:p>
        </p:txBody>
      </p:sp>
    </p:spTree>
    <p:extLst>
      <p:ext uri="{BB962C8B-B14F-4D97-AF65-F5344CB8AC3E}">
        <p14:creationId xmlns:p14="http://schemas.microsoft.com/office/powerpoint/2010/main" val="36051570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9DA6EF6-6713-4125-8690-A14CC60C1478}"/>
              </a:ext>
            </a:extLst>
          </p:cNvPr>
          <p:cNvSpPr/>
          <p:nvPr userDrawn="1"/>
        </p:nvSpPr>
        <p:spPr>
          <a:xfrm>
            <a:off x="6039679" y="0"/>
            <a:ext cx="526527"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Medium" panose="02000503020000020003"/>
            </a:endParaRPr>
          </a:p>
        </p:txBody>
      </p:sp>
      <p:sp>
        <p:nvSpPr>
          <p:cNvPr id="4" name="Date Placeholder 3"/>
          <p:cNvSpPr>
            <a:spLocks noGrp="1"/>
          </p:cNvSpPr>
          <p:nvPr>
            <p:ph type="dt" sz="half" idx="10"/>
          </p:nvPr>
        </p:nvSpPr>
        <p:spPr/>
        <p:txBody>
          <a:bodyPr/>
          <a:lstStyle/>
          <a:p>
            <a:r>
              <a:rPr lang="en-US"/>
              <a:t>[date here]</a:t>
            </a:r>
          </a:p>
        </p:txBody>
      </p:sp>
      <p:sp>
        <p:nvSpPr>
          <p:cNvPr id="6" name="Slide Number Placeholder 5"/>
          <p:cNvSpPr>
            <a:spLocks noGrp="1"/>
          </p:cNvSpPr>
          <p:nvPr>
            <p:ph type="sldNum" sz="quarter" idx="12"/>
          </p:nvPr>
        </p:nvSpPr>
        <p:spPr/>
        <p:txBody>
          <a:bodyPr/>
          <a:lstStyle/>
          <a:p>
            <a:fld id="{ACFD1434-DD14-6240-B526-039C9AE89494}" type="slidenum">
              <a:rPr lang="en-US" smtClean="0"/>
              <a:t>‹#›</a:t>
            </a:fld>
            <a:endParaRPr lang="en-US"/>
          </a:p>
        </p:txBody>
      </p:sp>
      <p:pic>
        <p:nvPicPr>
          <p:cNvPr id="9" name="Picture 8">
            <a:extLst>
              <a:ext uri="{FF2B5EF4-FFF2-40B4-BE49-F238E27FC236}">
                <a16:creationId xmlns:a16="http://schemas.microsoft.com/office/drawing/2014/main" id="{37239CCE-BD94-4D60-9A7B-B7280413AA08}"/>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50000"/>
          <a:stretch/>
        </p:blipFill>
        <p:spPr>
          <a:xfrm>
            <a:off x="6096000" y="0"/>
            <a:ext cx="6096000" cy="6858000"/>
          </a:xfrm>
          <a:prstGeom prst="rect">
            <a:avLst/>
          </a:prstGeom>
        </p:spPr>
      </p:pic>
      <p:pic>
        <p:nvPicPr>
          <p:cNvPr id="11" name="Picture 10">
            <a:extLst>
              <a:ext uri="{FF2B5EF4-FFF2-40B4-BE49-F238E27FC236}">
                <a16:creationId xmlns:a16="http://schemas.microsoft.com/office/drawing/2014/main" id="{80DAF6FD-1392-436A-9B87-78CB7B9798AD}"/>
              </a:ext>
            </a:extLst>
          </p:cNvPr>
          <p:cNvPicPr>
            <a:picLocks noChangeAspect="1"/>
          </p:cNvPicPr>
          <p:nvPr userDrawn="1"/>
        </p:nvPicPr>
        <p:blipFill>
          <a:blip r:embed="rId3"/>
          <a:stretch>
            <a:fillRect/>
          </a:stretch>
        </p:blipFill>
        <p:spPr>
          <a:xfrm>
            <a:off x="1598817" y="1983144"/>
            <a:ext cx="2853911" cy="2891711"/>
          </a:xfrm>
          <a:prstGeom prst="rect">
            <a:avLst/>
          </a:prstGeom>
        </p:spPr>
      </p:pic>
      <p:sp>
        <p:nvSpPr>
          <p:cNvPr id="12" name="Text Placeholder 2">
            <a:extLst>
              <a:ext uri="{FF2B5EF4-FFF2-40B4-BE49-F238E27FC236}">
                <a16:creationId xmlns:a16="http://schemas.microsoft.com/office/drawing/2014/main" id="{98639F24-0DEB-4D5C-B380-E1FB141EDD8A}"/>
              </a:ext>
            </a:extLst>
          </p:cNvPr>
          <p:cNvSpPr>
            <a:spLocks noGrp="1"/>
          </p:cNvSpPr>
          <p:nvPr>
            <p:ph type="body" sz="quarter" idx="13" hasCustomPrompt="1"/>
          </p:nvPr>
        </p:nvSpPr>
        <p:spPr>
          <a:xfrm>
            <a:off x="6813549" y="1983144"/>
            <a:ext cx="4660900" cy="1494018"/>
          </a:xfrm>
          <a:prstGeom prst="rect">
            <a:avLst/>
          </a:prstGeom>
        </p:spPr>
        <p:txBody>
          <a:bodyPr/>
          <a:lstStyle>
            <a:lvl1pPr marL="0" indent="0" algn="ctr">
              <a:buNone/>
              <a:defRPr sz="4400" b="1">
                <a:latin typeface="Avenir Medium" panose="02000503020000020003"/>
                <a:cs typeface="Arial" panose="020B0604020202020204" pitchFamily="34" charset="0"/>
              </a:defRPr>
            </a:lvl1pPr>
            <a:lvl2pPr>
              <a:defRPr b="1">
                <a:latin typeface="Arial" panose="020B0604020202020204" pitchFamily="34" charset="0"/>
                <a:cs typeface="Arial" panose="020B0604020202020204" pitchFamily="34" charset="0"/>
              </a:defRPr>
            </a:lvl2pPr>
            <a:lvl3pPr>
              <a:defRPr b="1">
                <a:latin typeface="Arial" panose="020B0604020202020204" pitchFamily="34" charset="0"/>
                <a:cs typeface="Arial" panose="020B0604020202020204" pitchFamily="34" charset="0"/>
              </a:defRPr>
            </a:lvl3pPr>
            <a:lvl4pPr>
              <a:defRPr b="1">
                <a:latin typeface="Arial" panose="020B0604020202020204" pitchFamily="34" charset="0"/>
                <a:cs typeface="Arial" panose="020B0604020202020204" pitchFamily="34" charset="0"/>
              </a:defRPr>
            </a:lvl4pPr>
            <a:lvl5pPr>
              <a:defRPr b="1">
                <a:latin typeface="Arial" panose="020B0604020202020204" pitchFamily="34" charset="0"/>
                <a:cs typeface="Arial" panose="020B0604020202020204" pitchFamily="34" charset="0"/>
              </a:defRPr>
            </a:lvl5pPr>
          </a:lstStyle>
          <a:p>
            <a:pPr lvl="0"/>
            <a:r>
              <a:rPr lang="en-US"/>
              <a:t>Title</a:t>
            </a:r>
          </a:p>
        </p:txBody>
      </p:sp>
      <p:sp>
        <p:nvSpPr>
          <p:cNvPr id="13" name="Text Placeholder 2">
            <a:extLst>
              <a:ext uri="{FF2B5EF4-FFF2-40B4-BE49-F238E27FC236}">
                <a16:creationId xmlns:a16="http://schemas.microsoft.com/office/drawing/2014/main" id="{C9032575-5962-4365-8CA6-190696171A71}"/>
              </a:ext>
            </a:extLst>
          </p:cNvPr>
          <p:cNvSpPr>
            <a:spLocks noGrp="1"/>
          </p:cNvSpPr>
          <p:nvPr>
            <p:ph type="body" sz="quarter" idx="14" hasCustomPrompt="1"/>
          </p:nvPr>
        </p:nvSpPr>
        <p:spPr>
          <a:xfrm>
            <a:off x="6813549" y="3477162"/>
            <a:ext cx="4660900" cy="512762"/>
          </a:xfrm>
          <a:prstGeom prst="rect">
            <a:avLst/>
          </a:prstGeom>
        </p:spPr>
        <p:txBody>
          <a:bodyPr/>
          <a:lstStyle>
            <a:lvl1pPr marL="0" indent="0" algn="ctr">
              <a:buNone/>
              <a:defRPr sz="3200" b="1">
                <a:latin typeface="Avenir Medium" panose="02000503020000020003"/>
                <a:cs typeface="Arial" panose="020B0604020202020204" pitchFamily="34" charset="0"/>
              </a:defRPr>
            </a:lvl1pPr>
            <a:lvl2pPr>
              <a:defRPr b="1">
                <a:latin typeface="Arial" panose="020B0604020202020204" pitchFamily="34" charset="0"/>
                <a:cs typeface="Arial" panose="020B0604020202020204" pitchFamily="34" charset="0"/>
              </a:defRPr>
            </a:lvl2pPr>
            <a:lvl3pPr>
              <a:defRPr b="1">
                <a:latin typeface="Arial" panose="020B0604020202020204" pitchFamily="34" charset="0"/>
                <a:cs typeface="Arial" panose="020B0604020202020204" pitchFamily="34" charset="0"/>
              </a:defRPr>
            </a:lvl3pPr>
            <a:lvl4pPr>
              <a:defRPr b="1">
                <a:latin typeface="Arial" panose="020B0604020202020204" pitchFamily="34" charset="0"/>
                <a:cs typeface="Arial" panose="020B0604020202020204" pitchFamily="34" charset="0"/>
              </a:defRPr>
            </a:lvl4pPr>
            <a:lvl5pPr>
              <a:defRPr b="1">
                <a:latin typeface="Arial" panose="020B0604020202020204" pitchFamily="34" charset="0"/>
                <a:cs typeface="Arial" panose="020B0604020202020204" pitchFamily="34" charset="0"/>
              </a:defRPr>
            </a:lvl5pPr>
          </a:lstStyle>
          <a:p>
            <a:pPr lvl="0"/>
            <a:r>
              <a:rPr lang="en-US"/>
              <a:t>Date</a:t>
            </a:r>
          </a:p>
        </p:txBody>
      </p:sp>
    </p:spTree>
    <p:extLst>
      <p:ext uri="{BB962C8B-B14F-4D97-AF65-F5344CB8AC3E}">
        <p14:creationId xmlns:p14="http://schemas.microsoft.com/office/powerpoint/2010/main" val="5512136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 no copyright">
    <p:spTree>
      <p:nvGrpSpPr>
        <p:cNvPr id="1" name=""/>
        <p:cNvGrpSpPr/>
        <p:nvPr/>
      </p:nvGrpSpPr>
      <p:grpSpPr>
        <a:xfrm>
          <a:off x="0" y="0"/>
          <a:ext cx="0" cy="0"/>
          <a:chOff x="0" y="0"/>
          <a:chExt cx="0" cy="0"/>
        </a:xfrm>
      </p:grpSpPr>
      <p:sp>
        <p:nvSpPr>
          <p:cNvPr id="3" name="Content Placeholder 2"/>
          <p:cNvSpPr>
            <a:spLocks noGrp="1"/>
          </p:cNvSpPr>
          <p:nvPr>
            <p:ph idx="1"/>
          </p:nvPr>
        </p:nvSpPr>
        <p:spPr>
          <a:xfrm>
            <a:off x="446419" y="1095510"/>
            <a:ext cx="11595572" cy="4684535"/>
          </a:xfrm>
          <a:prstGeom prst="rect">
            <a:avLst/>
          </a:prstGeom>
        </p:spPr>
        <p:txBody>
          <a:bodyPr/>
          <a:lstStyle>
            <a:lvl1pPr marL="0" indent="0">
              <a:spcBef>
                <a:spcPts val="600"/>
              </a:spcBef>
              <a:buNone/>
              <a:defRPr sz="2800">
                <a:solidFill>
                  <a:schemeClr val="tx1"/>
                </a:solidFill>
                <a:latin typeface="Avenir Medium" panose="02000503020000020003"/>
              </a:defRPr>
            </a:lvl1pPr>
            <a:lvl2pPr marL="149182" indent="0">
              <a:buNone/>
              <a:defRPr>
                <a:solidFill>
                  <a:schemeClr val="tx1"/>
                </a:solidFill>
                <a:latin typeface="Avenir Medium" panose="02000503020000020003"/>
              </a:defRPr>
            </a:lvl2pPr>
            <a:lvl3pPr marL="270027" indent="0">
              <a:buNone/>
              <a:defRPr>
                <a:solidFill>
                  <a:schemeClr val="tx1"/>
                </a:solidFill>
                <a:latin typeface="Avenir Medium" panose="02000503020000020003"/>
              </a:defRPr>
            </a:lvl3pPr>
            <a:lvl4pPr marL="390873" indent="0">
              <a:buNone/>
              <a:defRPr>
                <a:solidFill>
                  <a:schemeClr val="tx1"/>
                </a:solidFill>
                <a:latin typeface="Avenir Medium" panose="02000503020000020003"/>
              </a:defRPr>
            </a:lvl4pPr>
            <a:lvl5pPr marL="482548" indent="0">
              <a:buNone/>
              <a:defRPr>
                <a:solidFill>
                  <a:schemeClr val="tx1"/>
                </a:solidFill>
                <a:latin typeface="Avenir Medium" panose="02000503020000020003"/>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[date here]</a:t>
            </a:r>
          </a:p>
        </p:txBody>
      </p:sp>
      <p:sp>
        <p:nvSpPr>
          <p:cNvPr id="6" name="Slide Number Placeholder 5"/>
          <p:cNvSpPr>
            <a:spLocks noGrp="1"/>
          </p:cNvSpPr>
          <p:nvPr>
            <p:ph type="sldNum" sz="quarter" idx="12"/>
          </p:nvPr>
        </p:nvSpPr>
        <p:spPr/>
        <p:txBody>
          <a:bodyPr/>
          <a:lstStyle/>
          <a:p>
            <a:fld id="{ACFD1434-DD14-6240-B526-039C9AE89494}" type="slidenum">
              <a:rPr lang="en-US" smtClean="0"/>
              <a:t>‹#›</a:t>
            </a:fld>
            <a:endParaRPr lang="en-US"/>
          </a:p>
        </p:txBody>
      </p:sp>
      <p:sp>
        <p:nvSpPr>
          <p:cNvPr id="8" name="Title 1"/>
          <p:cNvSpPr>
            <a:spLocks noGrp="1"/>
          </p:cNvSpPr>
          <p:nvPr>
            <p:ph type="title" hasCustomPrompt="1"/>
          </p:nvPr>
        </p:nvSpPr>
        <p:spPr>
          <a:xfrm>
            <a:off x="328000" y="204513"/>
            <a:ext cx="10218672" cy="747276"/>
          </a:xfrm>
          <a:prstGeom prst="rect">
            <a:avLst/>
          </a:prstGeom>
        </p:spPr>
        <p:txBody>
          <a:bodyPr>
            <a:noAutofit/>
          </a:bodyPr>
          <a:lstStyle>
            <a:lvl1pPr>
              <a:defRPr sz="4000" cap="none">
                <a:solidFill>
                  <a:srgbClr val="CC9900"/>
                </a:solidFill>
                <a:effectLst>
                  <a:outerShdw blurRad="38100" dist="38100" dir="2700000" algn="tl">
                    <a:srgbClr val="000000">
                      <a:alpha val="43137"/>
                    </a:srgbClr>
                  </a:outerShdw>
                </a:effectLst>
                <a:latin typeface="Avenir Medium"/>
              </a:defRPr>
            </a:lvl1pPr>
          </a:lstStyle>
          <a:p>
            <a:r>
              <a:rPr lang="en-US"/>
              <a:t>Click To Edit Master Title Style</a:t>
            </a:r>
          </a:p>
        </p:txBody>
      </p:sp>
      <p:cxnSp>
        <p:nvCxnSpPr>
          <p:cNvPr id="12" name="Straight Connector 11">
            <a:extLst>
              <a:ext uri="{FF2B5EF4-FFF2-40B4-BE49-F238E27FC236}">
                <a16:creationId xmlns:a16="http://schemas.microsoft.com/office/drawing/2014/main" id="{B55A38F6-E09A-D34C-A068-6B426E3A7F15}"/>
              </a:ext>
            </a:extLst>
          </p:cNvPr>
          <p:cNvCxnSpPr/>
          <p:nvPr userDrawn="1"/>
        </p:nvCxnSpPr>
        <p:spPr>
          <a:xfrm>
            <a:off x="328435" y="1060199"/>
            <a:ext cx="11595572" cy="0"/>
          </a:xfrm>
          <a:prstGeom prst="line">
            <a:avLst/>
          </a:prstGeom>
          <a:ln w="38100">
            <a:solidFill>
              <a:schemeClr val="tx1"/>
            </a:solidFill>
          </a:ln>
        </p:spPr>
        <p:style>
          <a:lnRef idx="1">
            <a:schemeClr val="accent6"/>
          </a:lnRef>
          <a:fillRef idx="0">
            <a:schemeClr val="accent6"/>
          </a:fillRef>
          <a:effectRef idx="0">
            <a:schemeClr val="accent6"/>
          </a:effectRef>
          <a:fontRef idx="minor">
            <a:schemeClr val="tx1"/>
          </a:fontRef>
        </p:style>
      </p:cxnSp>
      <p:pic>
        <p:nvPicPr>
          <p:cNvPr id="2" name="Picture 1">
            <a:extLst>
              <a:ext uri="{FF2B5EF4-FFF2-40B4-BE49-F238E27FC236}">
                <a16:creationId xmlns:a16="http://schemas.microsoft.com/office/drawing/2014/main" id="{7EC65FA1-8D4C-42A4-A7B8-3D61B709A4F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000885" y="45495"/>
            <a:ext cx="923125" cy="935352"/>
          </a:xfrm>
          <a:prstGeom prst="rect">
            <a:avLst/>
          </a:prstGeom>
        </p:spPr>
      </p:pic>
      <p:pic>
        <p:nvPicPr>
          <p:cNvPr id="7" name="Picture 6">
            <a:extLst>
              <a:ext uri="{FF2B5EF4-FFF2-40B4-BE49-F238E27FC236}">
                <a16:creationId xmlns:a16="http://schemas.microsoft.com/office/drawing/2014/main" id="{92D92B55-BF55-4EA5-9179-328DA10D7ECF}"/>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69902" r="1168" b="21932"/>
          <a:stretch/>
        </p:blipFill>
        <p:spPr>
          <a:xfrm>
            <a:off x="-1" y="6311590"/>
            <a:ext cx="12192001" cy="565634"/>
          </a:xfrm>
          <a:prstGeom prst="rect">
            <a:avLst/>
          </a:prstGeom>
        </p:spPr>
      </p:pic>
    </p:spTree>
    <p:extLst>
      <p:ext uri="{BB962C8B-B14F-4D97-AF65-F5344CB8AC3E}">
        <p14:creationId xmlns:p14="http://schemas.microsoft.com/office/powerpoint/2010/main" val="30007933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0.xml"/><Relationship Id="rId7" Type="http://schemas.openxmlformats.org/officeDocument/2006/relationships/slideLayout" Target="../slideLayouts/slideLayout14.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5" Type="http://schemas.openxmlformats.org/officeDocument/2006/relationships/slideLayout" Target="../slideLayouts/slideLayout12.xml"/><Relationship Id="rId4"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8026400" y="6492879"/>
            <a:ext cx="3125965" cy="365125"/>
          </a:xfrm>
          <a:prstGeom prst="rect">
            <a:avLst/>
          </a:prstGeom>
        </p:spPr>
        <p:txBody>
          <a:bodyPr vert="horz" lIns="91435" tIns="45718" rIns="91435" bIns="45718" rtlCol="0" anchor="ctr"/>
          <a:lstStyle>
            <a:lvl1pPr algn="l">
              <a:defRPr sz="600" b="0" i="0">
                <a:solidFill>
                  <a:srgbClr val="808080"/>
                </a:solidFill>
                <a:latin typeface="Avenir Medium" panose="02000503020000020003"/>
                <a:cs typeface="Avenir Medium" panose="02000503020000020003"/>
              </a:defRPr>
            </a:lvl1pPr>
          </a:lstStyle>
          <a:p>
            <a:r>
              <a:rPr lang="en-US"/>
              <a:t>[date here]</a:t>
            </a:r>
          </a:p>
        </p:txBody>
      </p:sp>
      <p:sp>
        <p:nvSpPr>
          <p:cNvPr id="6" name="Slide Number Placeholder 5"/>
          <p:cNvSpPr>
            <a:spLocks noGrp="1"/>
          </p:cNvSpPr>
          <p:nvPr>
            <p:ph type="sldNum" sz="quarter" idx="4"/>
          </p:nvPr>
        </p:nvSpPr>
        <p:spPr>
          <a:xfrm>
            <a:off x="8737603" y="6493216"/>
            <a:ext cx="3186407" cy="365125"/>
          </a:xfrm>
          <a:prstGeom prst="rect">
            <a:avLst/>
          </a:prstGeom>
        </p:spPr>
        <p:txBody>
          <a:bodyPr vert="horz" lIns="91435" tIns="45718" rIns="91435" bIns="45718" rtlCol="0" anchor="ctr"/>
          <a:lstStyle>
            <a:lvl1pPr algn="r">
              <a:defRPr sz="1600" b="0" i="0">
                <a:solidFill>
                  <a:srgbClr val="808080"/>
                </a:solidFill>
                <a:latin typeface="Calibri" panose="020F0502020204030204" pitchFamily="34" charset="0"/>
                <a:ea typeface="Calibri" panose="020F0502020204030204" pitchFamily="34" charset="0"/>
                <a:cs typeface="Calibri" panose="020F0502020204030204" pitchFamily="34" charset="0"/>
              </a:defRPr>
            </a:lvl1pPr>
          </a:lstStyle>
          <a:p>
            <a:fld id="{ACFD1434-DD14-6240-B526-039C9AE89494}" type="slidenum">
              <a:rPr lang="en-US" smtClean="0"/>
              <a:pPr/>
              <a:t>‹#›</a:t>
            </a:fld>
            <a:endParaRPr lang="en-US"/>
          </a:p>
        </p:txBody>
      </p:sp>
      <p:sp>
        <p:nvSpPr>
          <p:cNvPr id="9" name="Title Placeholder 1"/>
          <p:cNvSpPr>
            <a:spLocks noGrp="1"/>
          </p:cNvSpPr>
          <p:nvPr>
            <p:ph type="title"/>
          </p:nvPr>
        </p:nvSpPr>
        <p:spPr>
          <a:xfrm>
            <a:off x="328435" y="440267"/>
            <a:ext cx="10360280" cy="590116"/>
          </a:xfrm>
          <a:prstGeom prst="rect">
            <a:avLst/>
          </a:prstGeom>
        </p:spPr>
        <p:txBody>
          <a:bodyPr vert="horz" lIns="0" tIns="0" rIns="0" bIns="0" rtlCol="0" anchor="ctr">
            <a:noAutofit/>
          </a:bodyPr>
          <a:lstStyle/>
          <a:p>
            <a:r>
              <a:rPr lang="en-US"/>
              <a:t>Click to edit Master title style</a:t>
            </a:r>
          </a:p>
        </p:txBody>
      </p:sp>
      <p:sp>
        <p:nvSpPr>
          <p:cNvPr id="10" name="Text Placeholder 2"/>
          <p:cNvSpPr>
            <a:spLocks noGrp="1"/>
          </p:cNvSpPr>
          <p:nvPr>
            <p:ph type="body" idx="1"/>
          </p:nvPr>
        </p:nvSpPr>
        <p:spPr>
          <a:xfrm>
            <a:off x="328435" y="1441633"/>
            <a:ext cx="11595572" cy="4684535"/>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4579247"/>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9" r:id="rId3"/>
    <p:sldLayoutId id="2147483665" r:id="rId4"/>
    <p:sldLayoutId id="2147483666" r:id="rId5"/>
    <p:sldLayoutId id="2147483667" r:id="rId6"/>
    <p:sldLayoutId id="2147483668" r:id="rId7"/>
  </p:sldLayoutIdLst>
  <p:hf hdr="0" dt="0"/>
  <p:txStyles>
    <p:titleStyle>
      <a:lvl1pPr algn="l" defTabSz="342874" rtl="0" eaLnBrk="1" latinLnBrk="0" hangingPunct="1">
        <a:spcBef>
          <a:spcPct val="0"/>
        </a:spcBef>
        <a:buNone/>
        <a:defRPr sz="3600" b="1" i="0" kern="1200" cap="all">
          <a:solidFill>
            <a:srgbClr val="CC9900"/>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defRPr>
      </a:lvl1pPr>
    </p:titleStyle>
    <p:bodyStyle>
      <a:lvl1pPr marL="149183" indent="-149183" algn="l" defTabSz="342874" rtl="0" eaLnBrk="1" latinLnBrk="0" hangingPunct="1">
        <a:spcBef>
          <a:spcPct val="20000"/>
        </a:spcBef>
        <a:buFont typeface="Arial"/>
        <a:buChar char="•"/>
        <a:defRPr sz="2800" b="0" i="0" kern="1200">
          <a:solidFill>
            <a:schemeClr val="tx1"/>
          </a:solidFill>
          <a:latin typeface="Calibri" panose="020F0502020204030204" pitchFamily="34" charset="0"/>
          <a:ea typeface="Calibri" panose="020F0502020204030204" pitchFamily="34" charset="0"/>
          <a:cs typeface="Calibri" panose="020F0502020204030204" pitchFamily="34" charset="0"/>
        </a:defRPr>
      </a:lvl1pPr>
      <a:lvl2pPr marL="270028" indent="-120846" algn="l" defTabSz="342874" rtl="0" eaLnBrk="1" latinLnBrk="0" hangingPunct="1">
        <a:spcBef>
          <a:spcPct val="20000"/>
        </a:spcBef>
        <a:buFont typeface="Arial"/>
        <a:buChar char="•"/>
        <a:defRPr sz="2400" b="0" i="0" kern="1200">
          <a:solidFill>
            <a:schemeClr val="tx1"/>
          </a:solidFill>
          <a:latin typeface="Calibri" panose="020F0502020204030204" pitchFamily="34" charset="0"/>
          <a:ea typeface="Calibri" panose="020F0502020204030204" pitchFamily="34" charset="0"/>
          <a:cs typeface="Calibri" panose="020F0502020204030204" pitchFamily="34" charset="0"/>
        </a:defRPr>
      </a:lvl2pPr>
      <a:lvl3pPr marL="390873" indent="-120846" algn="l" defTabSz="342874" rtl="0" eaLnBrk="1" latinLnBrk="0" hangingPunct="1">
        <a:spcBef>
          <a:spcPct val="20000"/>
        </a:spcBef>
        <a:buFont typeface="Arial"/>
        <a:buChar char="•"/>
        <a:defRPr sz="2000" b="0" i="0" kern="1200">
          <a:solidFill>
            <a:schemeClr val="tx1"/>
          </a:solidFill>
          <a:latin typeface="Calibri" panose="020F0502020204030204" pitchFamily="34" charset="0"/>
          <a:ea typeface="Calibri" panose="020F0502020204030204" pitchFamily="34" charset="0"/>
          <a:cs typeface="Calibri" panose="020F0502020204030204" pitchFamily="34" charset="0"/>
        </a:defRPr>
      </a:lvl3pPr>
      <a:lvl4pPr marL="482549" indent="-91676" algn="l" defTabSz="342874" rtl="0" eaLnBrk="1" latinLnBrk="0" hangingPunct="1">
        <a:spcBef>
          <a:spcPct val="20000"/>
        </a:spcBef>
        <a:buFont typeface="Arial"/>
        <a:buChar char="•"/>
        <a:defRPr sz="1800" b="0" i="0" kern="1200">
          <a:solidFill>
            <a:schemeClr val="tx1"/>
          </a:solidFill>
          <a:latin typeface="Calibri" panose="020F0502020204030204" pitchFamily="34" charset="0"/>
          <a:ea typeface="Calibri" panose="020F0502020204030204" pitchFamily="34" charset="0"/>
          <a:cs typeface="Calibri" panose="020F0502020204030204" pitchFamily="34" charset="0"/>
        </a:defRPr>
      </a:lvl4pPr>
      <a:lvl5pPr marL="569224" indent="-86676" algn="l" defTabSz="342874" rtl="0" eaLnBrk="1" latinLnBrk="0" hangingPunct="1">
        <a:spcBef>
          <a:spcPct val="20000"/>
        </a:spcBef>
        <a:buFont typeface="Arial"/>
        <a:buChar char="•"/>
        <a:defRPr sz="1600" b="0" i="0" kern="1200">
          <a:solidFill>
            <a:schemeClr val="tx1"/>
          </a:solidFill>
          <a:latin typeface="Calibri" panose="020F0502020204030204" pitchFamily="34" charset="0"/>
          <a:ea typeface="Calibri" panose="020F0502020204030204" pitchFamily="34" charset="0"/>
          <a:cs typeface="Calibri" panose="020F0502020204030204" pitchFamily="34" charset="0"/>
        </a:defRPr>
      </a:lvl5pPr>
      <a:lvl6pPr marL="1885809" indent="-171438" algn="l" defTabSz="342874" rtl="0" eaLnBrk="1" latinLnBrk="0" hangingPunct="1">
        <a:spcBef>
          <a:spcPct val="20000"/>
        </a:spcBef>
        <a:buFont typeface="Arial"/>
        <a:buChar char="•"/>
        <a:defRPr sz="1500" kern="1200">
          <a:solidFill>
            <a:schemeClr val="tx1"/>
          </a:solidFill>
          <a:latin typeface="+mn-lt"/>
          <a:ea typeface="+mn-ea"/>
          <a:cs typeface="+mn-cs"/>
        </a:defRPr>
      </a:lvl6pPr>
      <a:lvl7pPr marL="2228683" indent="-171438" algn="l" defTabSz="342874" rtl="0" eaLnBrk="1" latinLnBrk="0" hangingPunct="1">
        <a:spcBef>
          <a:spcPct val="20000"/>
        </a:spcBef>
        <a:buFont typeface="Arial"/>
        <a:buChar char="•"/>
        <a:defRPr sz="1500" kern="1200">
          <a:solidFill>
            <a:schemeClr val="tx1"/>
          </a:solidFill>
          <a:latin typeface="+mn-lt"/>
          <a:ea typeface="+mn-ea"/>
          <a:cs typeface="+mn-cs"/>
        </a:defRPr>
      </a:lvl7pPr>
      <a:lvl8pPr marL="2571558" indent="-171438" algn="l" defTabSz="342874" rtl="0" eaLnBrk="1" latinLnBrk="0" hangingPunct="1">
        <a:spcBef>
          <a:spcPct val="20000"/>
        </a:spcBef>
        <a:buFont typeface="Arial"/>
        <a:buChar char="•"/>
        <a:defRPr sz="1500" kern="1200">
          <a:solidFill>
            <a:schemeClr val="tx1"/>
          </a:solidFill>
          <a:latin typeface="+mn-lt"/>
          <a:ea typeface="+mn-ea"/>
          <a:cs typeface="+mn-cs"/>
        </a:defRPr>
      </a:lvl8pPr>
      <a:lvl9pPr marL="2914432" indent="-171438" algn="l" defTabSz="342874"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874" rtl="0" eaLnBrk="1" latinLnBrk="0" hangingPunct="1">
        <a:defRPr sz="1351" kern="1200">
          <a:solidFill>
            <a:schemeClr val="tx1"/>
          </a:solidFill>
          <a:latin typeface="+mn-lt"/>
          <a:ea typeface="+mn-ea"/>
          <a:cs typeface="+mn-cs"/>
        </a:defRPr>
      </a:lvl1pPr>
      <a:lvl2pPr marL="342874" algn="l" defTabSz="342874" rtl="0" eaLnBrk="1" latinLnBrk="0" hangingPunct="1">
        <a:defRPr sz="1351" kern="1200">
          <a:solidFill>
            <a:schemeClr val="tx1"/>
          </a:solidFill>
          <a:latin typeface="+mn-lt"/>
          <a:ea typeface="+mn-ea"/>
          <a:cs typeface="+mn-cs"/>
        </a:defRPr>
      </a:lvl2pPr>
      <a:lvl3pPr marL="685750" algn="l" defTabSz="342874" rtl="0" eaLnBrk="1" latinLnBrk="0" hangingPunct="1">
        <a:defRPr sz="1351" kern="1200">
          <a:solidFill>
            <a:schemeClr val="tx1"/>
          </a:solidFill>
          <a:latin typeface="+mn-lt"/>
          <a:ea typeface="+mn-ea"/>
          <a:cs typeface="+mn-cs"/>
        </a:defRPr>
      </a:lvl3pPr>
      <a:lvl4pPr marL="1028624" algn="l" defTabSz="342874" rtl="0" eaLnBrk="1" latinLnBrk="0" hangingPunct="1">
        <a:defRPr sz="1351" kern="1200">
          <a:solidFill>
            <a:schemeClr val="tx1"/>
          </a:solidFill>
          <a:latin typeface="+mn-lt"/>
          <a:ea typeface="+mn-ea"/>
          <a:cs typeface="+mn-cs"/>
        </a:defRPr>
      </a:lvl4pPr>
      <a:lvl5pPr marL="1371498" algn="l" defTabSz="342874" rtl="0" eaLnBrk="1" latinLnBrk="0" hangingPunct="1">
        <a:defRPr sz="1351" kern="1200">
          <a:solidFill>
            <a:schemeClr val="tx1"/>
          </a:solidFill>
          <a:latin typeface="+mn-lt"/>
          <a:ea typeface="+mn-ea"/>
          <a:cs typeface="+mn-cs"/>
        </a:defRPr>
      </a:lvl5pPr>
      <a:lvl6pPr marL="1714372" algn="l" defTabSz="342874" rtl="0" eaLnBrk="1" latinLnBrk="0" hangingPunct="1">
        <a:defRPr sz="1351" kern="1200">
          <a:solidFill>
            <a:schemeClr val="tx1"/>
          </a:solidFill>
          <a:latin typeface="+mn-lt"/>
          <a:ea typeface="+mn-ea"/>
          <a:cs typeface="+mn-cs"/>
        </a:defRPr>
      </a:lvl6pPr>
      <a:lvl7pPr marL="2057246" algn="l" defTabSz="342874" rtl="0" eaLnBrk="1" latinLnBrk="0" hangingPunct="1">
        <a:defRPr sz="1351" kern="1200">
          <a:solidFill>
            <a:schemeClr val="tx1"/>
          </a:solidFill>
          <a:latin typeface="+mn-lt"/>
          <a:ea typeface="+mn-ea"/>
          <a:cs typeface="+mn-cs"/>
        </a:defRPr>
      </a:lvl7pPr>
      <a:lvl8pPr marL="2400120" algn="l" defTabSz="342874" rtl="0" eaLnBrk="1" latinLnBrk="0" hangingPunct="1">
        <a:defRPr sz="1351" kern="1200">
          <a:solidFill>
            <a:schemeClr val="tx1"/>
          </a:solidFill>
          <a:latin typeface="+mn-lt"/>
          <a:ea typeface="+mn-ea"/>
          <a:cs typeface="+mn-cs"/>
        </a:defRPr>
      </a:lvl8pPr>
      <a:lvl9pPr marL="2742994" algn="l" defTabSz="342874" rtl="0" eaLnBrk="1" latinLnBrk="0" hangingPunct="1">
        <a:defRPr sz="1351"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8026400" y="6492879"/>
            <a:ext cx="3125965" cy="365125"/>
          </a:xfrm>
          <a:prstGeom prst="rect">
            <a:avLst/>
          </a:prstGeom>
        </p:spPr>
        <p:txBody>
          <a:bodyPr vert="horz" lIns="91435" tIns="45718" rIns="91435" bIns="45718" rtlCol="0" anchor="ctr"/>
          <a:lstStyle>
            <a:lvl1pPr algn="l">
              <a:defRPr sz="600" b="0" i="0">
                <a:solidFill>
                  <a:srgbClr val="808080"/>
                </a:solidFill>
                <a:latin typeface="Avenir Medium" panose="02000503020000020003"/>
                <a:cs typeface="Avenir Medium" panose="02000503020000020003"/>
              </a:defRPr>
            </a:lvl1pPr>
          </a:lstStyle>
          <a:p>
            <a:r>
              <a:rPr lang="en-US"/>
              <a:t>[date here]</a:t>
            </a:r>
          </a:p>
        </p:txBody>
      </p:sp>
      <p:sp>
        <p:nvSpPr>
          <p:cNvPr id="6" name="Slide Number Placeholder 5"/>
          <p:cNvSpPr>
            <a:spLocks noGrp="1"/>
          </p:cNvSpPr>
          <p:nvPr>
            <p:ph type="sldNum" sz="quarter" idx="4"/>
          </p:nvPr>
        </p:nvSpPr>
        <p:spPr>
          <a:xfrm>
            <a:off x="8737603" y="6493216"/>
            <a:ext cx="3186407" cy="365125"/>
          </a:xfrm>
          <a:prstGeom prst="rect">
            <a:avLst/>
          </a:prstGeom>
        </p:spPr>
        <p:txBody>
          <a:bodyPr vert="horz" lIns="91435" tIns="45718" rIns="91435" bIns="45718" rtlCol="0" anchor="ctr"/>
          <a:lstStyle>
            <a:lvl1pPr algn="r">
              <a:defRPr sz="1600" b="0" i="0">
                <a:solidFill>
                  <a:srgbClr val="808080"/>
                </a:solidFill>
                <a:latin typeface="Calibri" panose="020F0502020204030204" pitchFamily="34" charset="0"/>
                <a:ea typeface="Calibri" panose="020F0502020204030204" pitchFamily="34" charset="0"/>
                <a:cs typeface="Calibri" panose="020F0502020204030204" pitchFamily="34" charset="0"/>
              </a:defRPr>
            </a:lvl1pPr>
          </a:lstStyle>
          <a:p>
            <a:fld id="{ACFD1434-DD14-6240-B526-039C9AE89494}" type="slidenum">
              <a:rPr lang="en-US" smtClean="0"/>
              <a:pPr/>
              <a:t>‹#›</a:t>
            </a:fld>
            <a:endParaRPr lang="en-US"/>
          </a:p>
        </p:txBody>
      </p:sp>
      <p:sp>
        <p:nvSpPr>
          <p:cNvPr id="9" name="Title Placeholder 1"/>
          <p:cNvSpPr>
            <a:spLocks noGrp="1"/>
          </p:cNvSpPr>
          <p:nvPr>
            <p:ph type="title"/>
          </p:nvPr>
        </p:nvSpPr>
        <p:spPr>
          <a:xfrm>
            <a:off x="328435" y="440267"/>
            <a:ext cx="10360280" cy="590116"/>
          </a:xfrm>
          <a:prstGeom prst="rect">
            <a:avLst/>
          </a:prstGeom>
        </p:spPr>
        <p:txBody>
          <a:bodyPr vert="horz" lIns="0" tIns="0" rIns="0" bIns="0" rtlCol="0" anchor="ctr">
            <a:noAutofit/>
          </a:bodyPr>
          <a:lstStyle/>
          <a:p>
            <a:r>
              <a:rPr lang="en-US"/>
              <a:t>Click to edit Master title style</a:t>
            </a:r>
          </a:p>
        </p:txBody>
      </p:sp>
      <p:sp>
        <p:nvSpPr>
          <p:cNvPr id="10" name="Text Placeholder 2"/>
          <p:cNvSpPr>
            <a:spLocks noGrp="1"/>
          </p:cNvSpPr>
          <p:nvPr>
            <p:ph type="body" idx="1"/>
          </p:nvPr>
        </p:nvSpPr>
        <p:spPr>
          <a:xfrm>
            <a:off x="328435" y="1441633"/>
            <a:ext cx="11595572" cy="4684535"/>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4579247"/>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Lst>
  <p:hf hdr="0" dt="0"/>
  <p:txStyles>
    <p:titleStyle>
      <a:lvl1pPr algn="l" defTabSz="342874" rtl="0" eaLnBrk="1" latinLnBrk="0" hangingPunct="1">
        <a:spcBef>
          <a:spcPct val="0"/>
        </a:spcBef>
        <a:buNone/>
        <a:defRPr sz="3600" b="1" i="0" kern="1200" cap="all">
          <a:solidFill>
            <a:srgbClr val="CC9900"/>
          </a:solidFill>
          <a:effectLst>
            <a:outerShdw blurRad="38100" dist="38100" dir="2700000" algn="tl">
              <a:srgbClr val="000000">
                <a:alpha val="43137"/>
              </a:srgbClr>
            </a:outerShdw>
          </a:effectLst>
          <a:latin typeface="Avenir Medium" panose="02000503020000020003"/>
          <a:ea typeface="+mj-ea"/>
          <a:cs typeface="Avenir Medium" panose="02000503020000020003"/>
        </a:defRPr>
      </a:lvl1pPr>
    </p:titleStyle>
    <p:bodyStyle>
      <a:lvl1pPr marL="149183" indent="-149183" algn="l" defTabSz="342874" rtl="0" eaLnBrk="1" latinLnBrk="0" hangingPunct="1">
        <a:spcBef>
          <a:spcPct val="20000"/>
        </a:spcBef>
        <a:buFont typeface="Arial"/>
        <a:buChar char="•"/>
        <a:defRPr sz="2100" b="0" i="0" kern="1200">
          <a:solidFill>
            <a:schemeClr val="tx1"/>
          </a:solidFill>
          <a:latin typeface="Avenir Medium"/>
          <a:ea typeface="+mn-ea"/>
          <a:cs typeface="Avenir Medium"/>
        </a:defRPr>
      </a:lvl1pPr>
      <a:lvl2pPr marL="270028" indent="-120846" algn="l" defTabSz="342874" rtl="0" eaLnBrk="1" latinLnBrk="0" hangingPunct="1">
        <a:spcBef>
          <a:spcPct val="20000"/>
        </a:spcBef>
        <a:buFont typeface="Arial"/>
        <a:buChar char="•"/>
        <a:defRPr sz="1800" b="0" i="0" kern="1200">
          <a:solidFill>
            <a:schemeClr val="tx1"/>
          </a:solidFill>
          <a:latin typeface="Avenir Medium"/>
          <a:ea typeface="+mn-ea"/>
          <a:cs typeface="Avenir Medium"/>
        </a:defRPr>
      </a:lvl2pPr>
      <a:lvl3pPr marL="390873" indent="-120846" algn="l" defTabSz="342874" rtl="0" eaLnBrk="1" latinLnBrk="0" hangingPunct="1">
        <a:spcBef>
          <a:spcPct val="20000"/>
        </a:spcBef>
        <a:buFont typeface="Arial"/>
        <a:buChar char="•"/>
        <a:defRPr sz="1500" b="0" i="0" kern="1200">
          <a:solidFill>
            <a:schemeClr val="tx1"/>
          </a:solidFill>
          <a:latin typeface="Avenir Medium"/>
          <a:ea typeface="+mn-ea"/>
          <a:cs typeface="Avenir Medium"/>
        </a:defRPr>
      </a:lvl3pPr>
      <a:lvl4pPr marL="482549" indent="-91676" algn="l" defTabSz="342874" rtl="0" eaLnBrk="1" latinLnBrk="0" hangingPunct="1">
        <a:spcBef>
          <a:spcPct val="20000"/>
        </a:spcBef>
        <a:buFont typeface="Arial"/>
        <a:buChar char="•"/>
        <a:defRPr sz="1200" b="0" i="0" kern="1200">
          <a:solidFill>
            <a:schemeClr val="tx1"/>
          </a:solidFill>
          <a:latin typeface="Avenir Medium"/>
          <a:ea typeface="+mn-ea"/>
          <a:cs typeface="Avenir Medium"/>
        </a:defRPr>
      </a:lvl4pPr>
      <a:lvl5pPr marL="569224" indent="-86676" algn="l" defTabSz="342874" rtl="0" eaLnBrk="1" latinLnBrk="0" hangingPunct="1">
        <a:spcBef>
          <a:spcPct val="20000"/>
        </a:spcBef>
        <a:buFont typeface="Arial"/>
        <a:buChar char="•"/>
        <a:defRPr sz="1051" b="0" i="0" kern="1200">
          <a:solidFill>
            <a:schemeClr val="tx1"/>
          </a:solidFill>
          <a:latin typeface="Avenir Medium"/>
          <a:ea typeface="+mn-ea"/>
          <a:cs typeface="Avenir Medium"/>
        </a:defRPr>
      </a:lvl5pPr>
      <a:lvl6pPr marL="1885809" indent="-171438" algn="l" defTabSz="342874" rtl="0" eaLnBrk="1" latinLnBrk="0" hangingPunct="1">
        <a:spcBef>
          <a:spcPct val="20000"/>
        </a:spcBef>
        <a:buFont typeface="Arial"/>
        <a:buChar char="•"/>
        <a:defRPr sz="1500" kern="1200">
          <a:solidFill>
            <a:schemeClr val="tx1"/>
          </a:solidFill>
          <a:latin typeface="+mn-lt"/>
          <a:ea typeface="+mn-ea"/>
          <a:cs typeface="+mn-cs"/>
        </a:defRPr>
      </a:lvl6pPr>
      <a:lvl7pPr marL="2228683" indent="-171438" algn="l" defTabSz="342874" rtl="0" eaLnBrk="1" latinLnBrk="0" hangingPunct="1">
        <a:spcBef>
          <a:spcPct val="20000"/>
        </a:spcBef>
        <a:buFont typeface="Arial"/>
        <a:buChar char="•"/>
        <a:defRPr sz="1500" kern="1200">
          <a:solidFill>
            <a:schemeClr val="tx1"/>
          </a:solidFill>
          <a:latin typeface="+mn-lt"/>
          <a:ea typeface="+mn-ea"/>
          <a:cs typeface="+mn-cs"/>
        </a:defRPr>
      </a:lvl7pPr>
      <a:lvl8pPr marL="2571558" indent="-171438" algn="l" defTabSz="342874" rtl="0" eaLnBrk="1" latinLnBrk="0" hangingPunct="1">
        <a:spcBef>
          <a:spcPct val="20000"/>
        </a:spcBef>
        <a:buFont typeface="Arial"/>
        <a:buChar char="•"/>
        <a:defRPr sz="1500" kern="1200">
          <a:solidFill>
            <a:schemeClr val="tx1"/>
          </a:solidFill>
          <a:latin typeface="+mn-lt"/>
          <a:ea typeface="+mn-ea"/>
          <a:cs typeface="+mn-cs"/>
        </a:defRPr>
      </a:lvl8pPr>
      <a:lvl9pPr marL="2914432" indent="-171438" algn="l" defTabSz="342874"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874" rtl="0" eaLnBrk="1" latinLnBrk="0" hangingPunct="1">
        <a:defRPr sz="1351" kern="1200">
          <a:solidFill>
            <a:schemeClr val="tx1"/>
          </a:solidFill>
          <a:latin typeface="+mn-lt"/>
          <a:ea typeface="+mn-ea"/>
          <a:cs typeface="+mn-cs"/>
        </a:defRPr>
      </a:lvl1pPr>
      <a:lvl2pPr marL="342874" algn="l" defTabSz="342874" rtl="0" eaLnBrk="1" latinLnBrk="0" hangingPunct="1">
        <a:defRPr sz="1351" kern="1200">
          <a:solidFill>
            <a:schemeClr val="tx1"/>
          </a:solidFill>
          <a:latin typeface="+mn-lt"/>
          <a:ea typeface="+mn-ea"/>
          <a:cs typeface="+mn-cs"/>
        </a:defRPr>
      </a:lvl2pPr>
      <a:lvl3pPr marL="685750" algn="l" defTabSz="342874" rtl="0" eaLnBrk="1" latinLnBrk="0" hangingPunct="1">
        <a:defRPr sz="1351" kern="1200">
          <a:solidFill>
            <a:schemeClr val="tx1"/>
          </a:solidFill>
          <a:latin typeface="+mn-lt"/>
          <a:ea typeface="+mn-ea"/>
          <a:cs typeface="+mn-cs"/>
        </a:defRPr>
      </a:lvl3pPr>
      <a:lvl4pPr marL="1028624" algn="l" defTabSz="342874" rtl="0" eaLnBrk="1" latinLnBrk="0" hangingPunct="1">
        <a:defRPr sz="1351" kern="1200">
          <a:solidFill>
            <a:schemeClr val="tx1"/>
          </a:solidFill>
          <a:latin typeface="+mn-lt"/>
          <a:ea typeface="+mn-ea"/>
          <a:cs typeface="+mn-cs"/>
        </a:defRPr>
      </a:lvl4pPr>
      <a:lvl5pPr marL="1371498" algn="l" defTabSz="342874" rtl="0" eaLnBrk="1" latinLnBrk="0" hangingPunct="1">
        <a:defRPr sz="1351" kern="1200">
          <a:solidFill>
            <a:schemeClr val="tx1"/>
          </a:solidFill>
          <a:latin typeface="+mn-lt"/>
          <a:ea typeface="+mn-ea"/>
          <a:cs typeface="+mn-cs"/>
        </a:defRPr>
      </a:lvl5pPr>
      <a:lvl6pPr marL="1714372" algn="l" defTabSz="342874" rtl="0" eaLnBrk="1" latinLnBrk="0" hangingPunct="1">
        <a:defRPr sz="1351" kern="1200">
          <a:solidFill>
            <a:schemeClr val="tx1"/>
          </a:solidFill>
          <a:latin typeface="+mn-lt"/>
          <a:ea typeface="+mn-ea"/>
          <a:cs typeface="+mn-cs"/>
        </a:defRPr>
      </a:lvl6pPr>
      <a:lvl7pPr marL="2057246" algn="l" defTabSz="342874" rtl="0" eaLnBrk="1" latinLnBrk="0" hangingPunct="1">
        <a:defRPr sz="1351" kern="1200">
          <a:solidFill>
            <a:schemeClr val="tx1"/>
          </a:solidFill>
          <a:latin typeface="+mn-lt"/>
          <a:ea typeface="+mn-ea"/>
          <a:cs typeface="+mn-cs"/>
        </a:defRPr>
      </a:lvl7pPr>
      <a:lvl8pPr marL="2400120" algn="l" defTabSz="342874" rtl="0" eaLnBrk="1" latinLnBrk="0" hangingPunct="1">
        <a:defRPr sz="1351" kern="1200">
          <a:solidFill>
            <a:schemeClr val="tx1"/>
          </a:solidFill>
          <a:latin typeface="+mn-lt"/>
          <a:ea typeface="+mn-ea"/>
          <a:cs typeface="+mn-cs"/>
        </a:defRPr>
      </a:lvl8pPr>
      <a:lvl9pPr marL="2742994" algn="l" defTabSz="342874" rtl="0" eaLnBrk="1" latinLnBrk="0" hangingPunct="1">
        <a:defRPr sz="135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image" Target="../media/image13.png"/><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9.xml"/><Relationship Id="rId6" Type="http://schemas.openxmlformats.org/officeDocument/2006/relationships/diagramColors" Target="../diagrams/colors1.xml"/><Relationship Id="rId11" Type="http://schemas.openxmlformats.org/officeDocument/2006/relationships/image" Target="../media/image8.jpeg"/><Relationship Id="rId5" Type="http://schemas.openxmlformats.org/officeDocument/2006/relationships/diagramQuickStyle" Target="../diagrams/quickStyle1.xml"/><Relationship Id="rId10" Type="http://schemas.openxmlformats.org/officeDocument/2006/relationships/image" Target="../media/image7.jpeg"/><Relationship Id="rId4" Type="http://schemas.openxmlformats.org/officeDocument/2006/relationships/diagramLayout" Target="../diagrams/layout1.xml"/><Relationship Id="rId9" Type="http://schemas.openxmlformats.org/officeDocument/2006/relationships/image" Target="../media/image6.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microsoft.com/office/2018/10/relationships/comments" Target="../comments/modernComment_369_FA7FF29E.xml"/><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A3CD764-B113-4038-B964-B1F9A305FAD0}"/>
              </a:ext>
            </a:extLst>
          </p:cNvPr>
          <p:cNvSpPr>
            <a:spLocks noGrp="1"/>
          </p:cNvSpPr>
          <p:nvPr>
            <p:ph type="body" sz="quarter" idx="13"/>
          </p:nvPr>
        </p:nvSpPr>
        <p:spPr>
          <a:xfrm>
            <a:off x="6363476" y="1106067"/>
            <a:ext cx="5561045" cy="1494018"/>
          </a:xfrm>
        </p:spPr>
        <p:txBody>
          <a:bodyPr/>
          <a:lstStyle/>
          <a:p>
            <a:r>
              <a:rPr lang="en-US">
                <a:cs typeface="Arial"/>
              </a:rPr>
              <a:t>Initial Analysis Results</a:t>
            </a:r>
            <a:endParaRPr lang="en-US"/>
          </a:p>
          <a:p>
            <a:endParaRPr lang="en-US">
              <a:cs typeface="Arial"/>
            </a:endParaRPr>
          </a:p>
          <a:p>
            <a:r>
              <a:rPr lang="en-US">
                <a:cs typeface="Arial"/>
              </a:rPr>
              <a:t>Team: </a:t>
            </a:r>
            <a:endParaRPr lang="en-US"/>
          </a:p>
          <a:p>
            <a:r>
              <a:rPr lang="en-US">
                <a:cs typeface="Arial"/>
              </a:rPr>
              <a:t>Lodging Leaders</a:t>
            </a:r>
            <a:endParaRPr lang="en-US"/>
          </a:p>
          <a:p>
            <a:endParaRPr lang="en-US"/>
          </a:p>
        </p:txBody>
      </p:sp>
      <p:sp>
        <p:nvSpPr>
          <p:cNvPr id="5" name="Text Placeholder 4">
            <a:extLst>
              <a:ext uri="{FF2B5EF4-FFF2-40B4-BE49-F238E27FC236}">
                <a16:creationId xmlns:a16="http://schemas.microsoft.com/office/drawing/2014/main" id="{2B3AE975-6EC6-467F-BB59-48EB64817AF7}"/>
              </a:ext>
            </a:extLst>
          </p:cNvPr>
          <p:cNvSpPr>
            <a:spLocks noGrp="1"/>
          </p:cNvSpPr>
          <p:nvPr>
            <p:ph type="body" sz="quarter" idx="14"/>
          </p:nvPr>
        </p:nvSpPr>
        <p:spPr>
          <a:xfrm>
            <a:off x="6813548" y="4792778"/>
            <a:ext cx="4660900" cy="512762"/>
          </a:xfrm>
        </p:spPr>
        <p:txBody>
          <a:bodyPr/>
          <a:lstStyle/>
          <a:p>
            <a:r>
              <a:rPr lang="en-US"/>
              <a:t>March 2, 2023</a:t>
            </a:r>
          </a:p>
        </p:txBody>
      </p:sp>
    </p:spTree>
    <p:extLst>
      <p:ext uri="{BB962C8B-B14F-4D97-AF65-F5344CB8AC3E}">
        <p14:creationId xmlns:p14="http://schemas.microsoft.com/office/powerpoint/2010/main" val="3990379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0122082-6696-1735-1853-24EAE40DA654}"/>
              </a:ext>
            </a:extLst>
          </p:cNvPr>
          <p:cNvSpPr>
            <a:spLocks noGrp="1"/>
          </p:cNvSpPr>
          <p:nvPr>
            <p:ph type="title"/>
          </p:nvPr>
        </p:nvSpPr>
        <p:spPr/>
        <p:txBody>
          <a:bodyPr/>
          <a:lstStyle/>
          <a:p>
            <a:r>
              <a:rPr lang="en-US">
                <a:latin typeface="Calibri"/>
                <a:cs typeface="Calibri"/>
              </a:rPr>
              <a:t>Hypotheses</a:t>
            </a:r>
          </a:p>
        </p:txBody>
      </p:sp>
      <p:sp>
        <p:nvSpPr>
          <p:cNvPr id="4" name="Slide Number Placeholder 3">
            <a:extLst>
              <a:ext uri="{FF2B5EF4-FFF2-40B4-BE49-F238E27FC236}">
                <a16:creationId xmlns:a16="http://schemas.microsoft.com/office/drawing/2014/main" id="{319FD510-859E-AE2C-31E5-31EE9F0771AC}"/>
              </a:ext>
            </a:extLst>
          </p:cNvPr>
          <p:cNvSpPr>
            <a:spLocks noGrp="1"/>
          </p:cNvSpPr>
          <p:nvPr>
            <p:ph type="sldNum" sz="quarter" idx="12"/>
          </p:nvPr>
        </p:nvSpPr>
        <p:spPr/>
        <p:txBody>
          <a:bodyPr/>
          <a:lstStyle/>
          <a:p>
            <a:fld id="{ACFD1434-DD14-6240-B526-039C9AE89494}" type="slidenum">
              <a:rPr lang="en-US" smtClean="0"/>
              <a:t>10</a:t>
            </a:fld>
            <a:endParaRPr lang="en-US"/>
          </a:p>
        </p:txBody>
      </p:sp>
      <p:sp>
        <p:nvSpPr>
          <p:cNvPr id="19" name="TextBox 18">
            <a:extLst>
              <a:ext uri="{FF2B5EF4-FFF2-40B4-BE49-F238E27FC236}">
                <a16:creationId xmlns:a16="http://schemas.microsoft.com/office/drawing/2014/main" id="{E412E828-D551-566D-F2A7-BC53AB835BB9}"/>
              </a:ext>
            </a:extLst>
          </p:cNvPr>
          <p:cNvSpPr txBox="1"/>
          <p:nvPr/>
        </p:nvSpPr>
        <p:spPr>
          <a:xfrm>
            <a:off x="413725" y="1799991"/>
            <a:ext cx="5103135" cy="3913059"/>
          </a:xfrm>
          <a:prstGeom prst="rect">
            <a:avLst/>
          </a:prstGeom>
          <a:noFill/>
        </p:spPr>
        <p:txBody>
          <a:bodyPr wrap="square" lIns="91440" tIns="45720" rIns="91440" bIns="45720" rtlCol="0" anchor="t">
            <a:spAutoFit/>
          </a:bodyPr>
          <a:lstStyle/>
          <a:p>
            <a:pPr marL="457200" indent="-457200">
              <a:lnSpc>
                <a:spcPct val="150000"/>
              </a:lnSpc>
              <a:buFont typeface="+mj-lt"/>
              <a:buAutoNum type="arabicPeriod"/>
            </a:pPr>
            <a:r>
              <a:rPr lang="en-US" sz="2400">
                <a:latin typeface="Calibri"/>
                <a:ea typeface="Calibri"/>
                <a:cs typeface="Calibri"/>
              </a:rPr>
              <a:t>Prior email and stay history can model CLICK behavior over               a </a:t>
            </a:r>
            <a:r>
              <a:rPr lang="en-US" sz="2400" b="1">
                <a:latin typeface="Calibri"/>
                <a:ea typeface="Calibri"/>
                <a:cs typeface="Calibri"/>
              </a:rPr>
              <a:t>1-month</a:t>
            </a:r>
            <a:r>
              <a:rPr lang="en-US" sz="2400">
                <a:latin typeface="Calibri"/>
                <a:ea typeface="Calibri"/>
                <a:cs typeface="Calibri"/>
              </a:rPr>
              <a:t> period</a:t>
            </a:r>
          </a:p>
          <a:p>
            <a:pPr marL="457200" indent="-457200">
              <a:lnSpc>
                <a:spcPct val="150000"/>
              </a:lnSpc>
              <a:buFont typeface="+mj-lt"/>
              <a:buAutoNum type="arabicPeriod"/>
            </a:pPr>
            <a:endParaRPr lang="en-US" sz="2400">
              <a:latin typeface="Calibri"/>
              <a:ea typeface="Calibri"/>
              <a:cs typeface="Calibri"/>
            </a:endParaRPr>
          </a:p>
          <a:p>
            <a:pPr marL="457200" indent="-457200">
              <a:lnSpc>
                <a:spcPct val="150000"/>
              </a:lnSpc>
              <a:buFont typeface="+mj-lt"/>
              <a:buAutoNum type="arabicPeriod"/>
            </a:pPr>
            <a:r>
              <a:rPr lang="en-US" sz="2400">
                <a:latin typeface="Calibri"/>
                <a:ea typeface="Calibri"/>
                <a:cs typeface="Calibri"/>
              </a:rPr>
              <a:t>Collecting</a:t>
            </a:r>
            <a:r>
              <a:rPr lang="en-US" sz="2400" b="1">
                <a:latin typeface="Calibri"/>
                <a:ea typeface="Calibri"/>
                <a:cs typeface="Calibri"/>
              </a:rPr>
              <a:t> 90 days</a:t>
            </a:r>
            <a:r>
              <a:rPr lang="en-US" sz="2400">
                <a:latin typeface="Calibri"/>
                <a:ea typeface="Calibri"/>
                <a:cs typeface="Calibri"/>
              </a:rPr>
              <a:t> of a member’s history is sufficient in capturing that relationship</a:t>
            </a:r>
          </a:p>
        </p:txBody>
      </p:sp>
      <p:grpSp>
        <p:nvGrpSpPr>
          <p:cNvPr id="38" name="Group 37">
            <a:extLst>
              <a:ext uri="{FF2B5EF4-FFF2-40B4-BE49-F238E27FC236}">
                <a16:creationId xmlns:a16="http://schemas.microsoft.com/office/drawing/2014/main" id="{D6BD3C49-AD17-7748-9099-6D61343314ED}"/>
              </a:ext>
            </a:extLst>
          </p:cNvPr>
          <p:cNvGrpSpPr/>
          <p:nvPr/>
        </p:nvGrpSpPr>
        <p:grpSpPr>
          <a:xfrm>
            <a:off x="5556808" y="1359687"/>
            <a:ext cx="6184989" cy="5008129"/>
            <a:chOff x="5556808" y="1359687"/>
            <a:chExt cx="6184989" cy="5008129"/>
          </a:xfrm>
        </p:grpSpPr>
        <p:pic>
          <p:nvPicPr>
            <p:cNvPr id="5" name="Picture 4" descr="Chart, line chart&#10;&#10;Description automatically generated">
              <a:extLst>
                <a:ext uri="{FF2B5EF4-FFF2-40B4-BE49-F238E27FC236}">
                  <a16:creationId xmlns:a16="http://schemas.microsoft.com/office/drawing/2014/main" id="{25A3A169-23C8-BE7D-1DAC-0781C624C613}"/>
                </a:ext>
              </a:extLst>
            </p:cNvPr>
            <p:cNvPicPr>
              <a:picLocks noChangeAspect="1"/>
            </p:cNvPicPr>
            <p:nvPr/>
          </p:nvPicPr>
          <p:blipFill rotWithShape="1">
            <a:blip r:embed="rId3">
              <a:extLst>
                <a:ext uri="{28A0092B-C50C-407E-A947-70E740481C1C}">
                  <a14:useLocalDpi xmlns:a14="http://schemas.microsoft.com/office/drawing/2010/main" val="0"/>
                </a:ext>
              </a:extLst>
            </a:blip>
            <a:srcRect l="11390" b="10823"/>
            <a:stretch/>
          </p:blipFill>
          <p:spPr>
            <a:xfrm>
              <a:off x="6417780" y="1705070"/>
              <a:ext cx="5324017" cy="4027922"/>
            </a:xfrm>
            <a:prstGeom prst="rect">
              <a:avLst/>
            </a:prstGeom>
          </p:spPr>
        </p:pic>
        <p:sp>
          <p:nvSpPr>
            <p:cNvPr id="11" name="TextBox 10">
              <a:extLst>
                <a:ext uri="{FF2B5EF4-FFF2-40B4-BE49-F238E27FC236}">
                  <a16:creationId xmlns:a16="http://schemas.microsoft.com/office/drawing/2014/main" id="{9BD319BA-1D99-E1D1-5DCA-9026132F0894}"/>
                </a:ext>
              </a:extLst>
            </p:cNvPr>
            <p:cNvSpPr txBox="1"/>
            <p:nvPr/>
          </p:nvSpPr>
          <p:spPr>
            <a:xfrm>
              <a:off x="6417781" y="5998484"/>
              <a:ext cx="5231294" cy="369332"/>
            </a:xfrm>
            <a:prstGeom prst="rect">
              <a:avLst/>
            </a:prstGeom>
            <a:noFill/>
          </p:spPr>
          <p:txBody>
            <a:bodyPr wrap="square" rtlCol="0">
              <a:spAutoFit/>
            </a:bodyPr>
            <a:lstStyle/>
            <a:p>
              <a:pPr algn="ctr"/>
              <a:r>
                <a:rPr lang="en-US" b="1">
                  <a:latin typeface="Calibri" panose="020F0502020204030204" pitchFamily="34" charset="0"/>
                  <a:cs typeface="Calibri" panose="020F0502020204030204" pitchFamily="34" charset="0"/>
                </a:rPr>
                <a:t>Months of Data in Focus</a:t>
              </a:r>
            </a:p>
          </p:txBody>
        </p:sp>
        <p:sp>
          <p:nvSpPr>
            <p:cNvPr id="20" name="TextBox 19">
              <a:extLst>
                <a:ext uri="{FF2B5EF4-FFF2-40B4-BE49-F238E27FC236}">
                  <a16:creationId xmlns:a16="http://schemas.microsoft.com/office/drawing/2014/main" id="{CE9BAF39-6161-F070-14F7-3D6E69FBAB39}"/>
                </a:ext>
              </a:extLst>
            </p:cNvPr>
            <p:cNvSpPr txBox="1"/>
            <p:nvPr/>
          </p:nvSpPr>
          <p:spPr>
            <a:xfrm>
              <a:off x="6417781" y="5693052"/>
              <a:ext cx="496742" cy="369332"/>
            </a:xfrm>
            <a:prstGeom prst="rect">
              <a:avLst/>
            </a:prstGeom>
            <a:noFill/>
          </p:spPr>
          <p:txBody>
            <a:bodyPr wrap="square" rtlCol="0">
              <a:spAutoFit/>
            </a:bodyPr>
            <a:lstStyle/>
            <a:p>
              <a:pPr algn="ctr"/>
              <a:r>
                <a:rPr lang="en-US" i="1">
                  <a:latin typeface="Calibri" panose="020F0502020204030204" pitchFamily="34" charset="0"/>
                  <a:cs typeface="Calibri" panose="020F0502020204030204" pitchFamily="34" charset="0"/>
                </a:rPr>
                <a:t>0</a:t>
              </a:r>
            </a:p>
          </p:txBody>
        </p:sp>
        <p:sp>
          <p:nvSpPr>
            <p:cNvPr id="21" name="TextBox 20">
              <a:extLst>
                <a:ext uri="{FF2B5EF4-FFF2-40B4-BE49-F238E27FC236}">
                  <a16:creationId xmlns:a16="http://schemas.microsoft.com/office/drawing/2014/main" id="{4CFDD7D3-F637-3686-D52F-69E01F6C76A3}"/>
                </a:ext>
              </a:extLst>
            </p:cNvPr>
            <p:cNvSpPr txBox="1"/>
            <p:nvPr/>
          </p:nvSpPr>
          <p:spPr>
            <a:xfrm>
              <a:off x="5556808" y="5405621"/>
              <a:ext cx="868218" cy="369332"/>
            </a:xfrm>
            <a:prstGeom prst="rect">
              <a:avLst/>
            </a:prstGeom>
            <a:noFill/>
          </p:spPr>
          <p:txBody>
            <a:bodyPr wrap="square" rtlCol="0">
              <a:spAutoFit/>
            </a:bodyPr>
            <a:lstStyle/>
            <a:p>
              <a:pPr algn="r"/>
              <a:r>
                <a:rPr lang="en-US" i="1">
                  <a:latin typeface="Calibri" panose="020F0502020204030204" pitchFamily="34" charset="0"/>
                  <a:cs typeface="Calibri" panose="020F0502020204030204" pitchFamily="34" charset="0"/>
                </a:rPr>
                <a:t>1.0%</a:t>
              </a:r>
            </a:p>
          </p:txBody>
        </p:sp>
        <p:sp>
          <p:nvSpPr>
            <p:cNvPr id="22" name="TextBox 21">
              <a:extLst>
                <a:ext uri="{FF2B5EF4-FFF2-40B4-BE49-F238E27FC236}">
                  <a16:creationId xmlns:a16="http://schemas.microsoft.com/office/drawing/2014/main" id="{BC8C9FA0-A44D-A28A-ECF7-3CF96C316DE7}"/>
                </a:ext>
              </a:extLst>
            </p:cNvPr>
            <p:cNvSpPr txBox="1"/>
            <p:nvPr/>
          </p:nvSpPr>
          <p:spPr>
            <a:xfrm>
              <a:off x="6821426" y="5693052"/>
              <a:ext cx="496742" cy="369332"/>
            </a:xfrm>
            <a:prstGeom prst="rect">
              <a:avLst/>
            </a:prstGeom>
            <a:noFill/>
          </p:spPr>
          <p:txBody>
            <a:bodyPr wrap="square" rtlCol="0">
              <a:spAutoFit/>
            </a:bodyPr>
            <a:lstStyle/>
            <a:p>
              <a:pPr algn="ctr"/>
              <a:r>
                <a:rPr lang="en-US" i="1">
                  <a:latin typeface="Calibri" panose="020F0502020204030204" pitchFamily="34" charset="0"/>
                  <a:cs typeface="Calibri" panose="020F0502020204030204" pitchFamily="34" charset="0"/>
                </a:rPr>
                <a:t>1</a:t>
              </a:r>
            </a:p>
          </p:txBody>
        </p:sp>
        <p:sp>
          <p:nvSpPr>
            <p:cNvPr id="23" name="TextBox 22">
              <a:extLst>
                <a:ext uri="{FF2B5EF4-FFF2-40B4-BE49-F238E27FC236}">
                  <a16:creationId xmlns:a16="http://schemas.microsoft.com/office/drawing/2014/main" id="{0EEF7E46-FC1F-4F35-BC91-54FFB0B386A2}"/>
                </a:ext>
              </a:extLst>
            </p:cNvPr>
            <p:cNvSpPr txBox="1"/>
            <p:nvPr/>
          </p:nvSpPr>
          <p:spPr>
            <a:xfrm>
              <a:off x="7232196" y="5693052"/>
              <a:ext cx="496742" cy="369332"/>
            </a:xfrm>
            <a:prstGeom prst="rect">
              <a:avLst/>
            </a:prstGeom>
            <a:noFill/>
          </p:spPr>
          <p:txBody>
            <a:bodyPr wrap="square" rtlCol="0">
              <a:spAutoFit/>
            </a:bodyPr>
            <a:lstStyle/>
            <a:p>
              <a:pPr algn="ctr"/>
              <a:r>
                <a:rPr lang="en-US" i="1">
                  <a:latin typeface="Calibri" panose="020F0502020204030204" pitchFamily="34" charset="0"/>
                  <a:cs typeface="Calibri" panose="020F0502020204030204" pitchFamily="34" charset="0"/>
                </a:rPr>
                <a:t>2</a:t>
              </a:r>
            </a:p>
          </p:txBody>
        </p:sp>
        <p:sp>
          <p:nvSpPr>
            <p:cNvPr id="24" name="TextBox 23">
              <a:extLst>
                <a:ext uri="{FF2B5EF4-FFF2-40B4-BE49-F238E27FC236}">
                  <a16:creationId xmlns:a16="http://schemas.microsoft.com/office/drawing/2014/main" id="{789CFF63-9909-1BF3-C736-B5928ABD4824}"/>
                </a:ext>
              </a:extLst>
            </p:cNvPr>
            <p:cNvSpPr txBox="1"/>
            <p:nvPr/>
          </p:nvSpPr>
          <p:spPr>
            <a:xfrm>
              <a:off x="7645703" y="5693052"/>
              <a:ext cx="496742" cy="369332"/>
            </a:xfrm>
            <a:prstGeom prst="rect">
              <a:avLst/>
            </a:prstGeom>
            <a:noFill/>
          </p:spPr>
          <p:txBody>
            <a:bodyPr wrap="square" rtlCol="0">
              <a:spAutoFit/>
            </a:bodyPr>
            <a:lstStyle/>
            <a:p>
              <a:pPr algn="ctr"/>
              <a:r>
                <a:rPr lang="en-US" i="1">
                  <a:latin typeface="Calibri" panose="020F0502020204030204" pitchFamily="34" charset="0"/>
                  <a:cs typeface="Calibri" panose="020F0502020204030204" pitchFamily="34" charset="0"/>
                </a:rPr>
                <a:t>3</a:t>
              </a:r>
            </a:p>
          </p:txBody>
        </p:sp>
        <p:sp>
          <p:nvSpPr>
            <p:cNvPr id="25" name="TextBox 24">
              <a:extLst>
                <a:ext uri="{FF2B5EF4-FFF2-40B4-BE49-F238E27FC236}">
                  <a16:creationId xmlns:a16="http://schemas.microsoft.com/office/drawing/2014/main" id="{8E993A74-5B8D-8C85-E180-C700D6F195B6}"/>
                </a:ext>
              </a:extLst>
            </p:cNvPr>
            <p:cNvSpPr txBox="1"/>
            <p:nvPr/>
          </p:nvSpPr>
          <p:spPr>
            <a:xfrm>
              <a:off x="8054228" y="5693052"/>
              <a:ext cx="496742" cy="369332"/>
            </a:xfrm>
            <a:prstGeom prst="rect">
              <a:avLst/>
            </a:prstGeom>
            <a:noFill/>
          </p:spPr>
          <p:txBody>
            <a:bodyPr wrap="square" rtlCol="0">
              <a:spAutoFit/>
            </a:bodyPr>
            <a:lstStyle/>
            <a:p>
              <a:pPr algn="ctr"/>
              <a:r>
                <a:rPr lang="en-US" i="1">
                  <a:latin typeface="Calibri" panose="020F0502020204030204" pitchFamily="34" charset="0"/>
                  <a:cs typeface="Calibri" panose="020F0502020204030204" pitchFamily="34" charset="0"/>
                </a:rPr>
                <a:t>4</a:t>
              </a:r>
            </a:p>
          </p:txBody>
        </p:sp>
        <p:sp>
          <p:nvSpPr>
            <p:cNvPr id="26" name="TextBox 25">
              <a:extLst>
                <a:ext uri="{FF2B5EF4-FFF2-40B4-BE49-F238E27FC236}">
                  <a16:creationId xmlns:a16="http://schemas.microsoft.com/office/drawing/2014/main" id="{C8CBE5E2-AD55-D7DE-604E-57F1763B4620}"/>
                </a:ext>
              </a:extLst>
            </p:cNvPr>
            <p:cNvSpPr txBox="1"/>
            <p:nvPr/>
          </p:nvSpPr>
          <p:spPr>
            <a:xfrm>
              <a:off x="8471384" y="5693052"/>
              <a:ext cx="496742" cy="369332"/>
            </a:xfrm>
            <a:prstGeom prst="rect">
              <a:avLst/>
            </a:prstGeom>
            <a:noFill/>
          </p:spPr>
          <p:txBody>
            <a:bodyPr wrap="square" rtlCol="0">
              <a:spAutoFit/>
            </a:bodyPr>
            <a:lstStyle/>
            <a:p>
              <a:pPr algn="ctr"/>
              <a:r>
                <a:rPr lang="en-US" i="1">
                  <a:latin typeface="Calibri" panose="020F0502020204030204" pitchFamily="34" charset="0"/>
                  <a:cs typeface="Calibri" panose="020F0502020204030204" pitchFamily="34" charset="0"/>
                </a:rPr>
                <a:t>5</a:t>
              </a:r>
            </a:p>
          </p:txBody>
        </p:sp>
        <p:sp>
          <p:nvSpPr>
            <p:cNvPr id="27" name="TextBox 26">
              <a:extLst>
                <a:ext uri="{FF2B5EF4-FFF2-40B4-BE49-F238E27FC236}">
                  <a16:creationId xmlns:a16="http://schemas.microsoft.com/office/drawing/2014/main" id="{E43EB1DB-8908-097B-D229-4EED6EEEEC59}"/>
                </a:ext>
              </a:extLst>
            </p:cNvPr>
            <p:cNvSpPr txBox="1"/>
            <p:nvPr/>
          </p:nvSpPr>
          <p:spPr>
            <a:xfrm>
              <a:off x="8888986" y="5693052"/>
              <a:ext cx="496742" cy="369332"/>
            </a:xfrm>
            <a:prstGeom prst="rect">
              <a:avLst/>
            </a:prstGeom>
            <a:noFill/>
          </p:spPr>
          <p:txBody>
            <a:bodyPr wrap="square" rtlCol="0">
              <a:spAutoFit/>
            </a:bodyPr>
            <a:lstStyle/>
            <a:p>
              <a:pPr algn="ctr"/>
              <a:r>
                <a:rPr lang="en-US" i="1">
                  <a:latin typeface="Calibri" panose="020F0502020204030204" pitchFamily="34" charset="0"/>
                  <a:cs typeface="Calibri" panose="020F0502020204030204" pitchFamily="34" charset="0"/>
                </a:rPr>
                <a:t>6</a:t>
              </a:r>
            </a:p>
          </p:txBody>
        </p:sp>
        <p:sp>
          <p:nvSpPr>
            <p:cNvPr id="28" name="TextBox 27">
              <a:extLst>
                <a:ext uri="{FF2B5EF4-FFF2-40B4-BE49-F238E27FC236}">
                  <a16:creationId xmlns:a16="http://schemas.microsoft.com/office/drawing/2014/main" id="{C23A91FF-E969-C2F8-7F09-6132AF2398A2}"/>
                </a:ext>
              </a:extLst>
            </p:cNvPr>
            <p:cNvSpPr txBox="1"/>
            <p:nvPr/>
          </p:nvSpPr>
          <p:spPr>
            <a:xfrm>
              <a:off x="9302696" y="5693052"/>
              <a:ext cx="496742" cy="369332"/>
            </a:xfrm>
            <a:prstGeom prst="rect">
              <a:avLst/>
            </a:prstGeom>
            <a:noFill/>
          </p:spPr>
          <p:txBody>
            <a:bodyPr wrap="square" rtlCol="0">
              <a:spAutoFit/>
            </a:bodyPr>
            <a:lstStyle/>
            <a:p>
              <a:pPr algn="ctr"/>
              <a:r>
                <a:rPr lang="en-US" i="1">
                  <a:latin typeface="Calibri" panose="020F0502020204030204" pitchFamily="34" charset="0"/>
                  <a:cs typeface="Calibri" panose="020F0502020204030204" pitchFamily="34" charset="0"/>
                </a:rPr>
                <a:t>7</a:t>
              </a:r>
            </a:p>
          </p:txBody>
        </p:sp>
        <p:sp>
          <p:nvSpPr>
            <p:cNvPr id="29" name="TextBox 28">
              <a:extLst>
                <a:ext uri="{FF2B5EF4-FFF2-40B4-BE49-F238E27FC236}">
                  <a16:creationId xmlns:a16="http://schemas.microsoft.com/office/drawing/2014/main" id="{1BB21CC9-0C13-056F-1F51-1D287B39844F}"/>
                </a:ext>
              </a:extLst>
            </p:cNvPr>
            <p:cNvSpPr txBox="1"/>
            <p:nvPr/>
          </p:nvSpPr>
          <p:spPr>
            <a:xfrm>
              <a:off x="9697517" y="5693052"/>
              <a:ext cx="496742" cy="369332"/>
            </a:xfrm>
            <a:prstGeom prst="rect">
              <a:avLst/>
            </a:prstGeom>
            <a:noFill/>
          </p:spPr>
          <p:txBody>
            <a:bodyPr wrap="square" rtlCol="0">
              <a:spAutoFit/>
            </a:bodyPr>
            <a:lstStyle/>
            <a:p>
              <a:pPr algn="ctr"/>
              <a:r>
                <a:rPr lang="en-US" i="1">
                  <a:latin typeface="Calibri" panose="020F0502020204030204" pitchFamily="34" charset="0"/>
                  <a:cs typeface="Calibri" panose="020F0502020204030204" pitchFamily="34" charset="0"/>
                </a:rPr>
                <a:t>8</a:t>
              </a:r>
            </a:p>
          </p:txBody>
        </p:sp>
        <p:sp>
          <p:nvSpPr>
            <p:cNvPr id="30" name="TextBox 29">
              <a:extLst>
                <a:ext uri="{FF2B5EF4-FFF2-40B4-BE49-F238E27FC236}">
                  <a16:creationId xmlns:a16="http://schemas.microsoft.com/office/drawing/2014/main" id="{FC338892-72DC-1D17-A88E-1BF11937846F}"/>
                </a:ext>
              </a:extLst>
            </p:cNvPr>
            <p:cNvSpPr txBox="1"/>
            <p:nvPr/>
          </p:nvSpPr>
          <p:spPr>
            <a:xfrm>
              <a:off x="10120753" y="5693052"/>
              <a:ext cx="496742" cy="369332"/>
            </a:xfrm>
            <a:prstGeom prst="rect">
              <a:avLst/>
            </a:prstGeom>
            <a:noFill/>
          </p:spPr>
          <p:txBody>
            <a:bodyPr wrap="square" rtlCol="0">
              <a:spAutoFit/>
            </a:bodyPr>
            <a:lstStyle/>
            <a:p>
              <a:pPr algn="ctr"/>
              <a:r>
                <a:rPr lang="en-US" i="1">
                  <a:latin typeface="Calibri" panose="020F0502020204030204" pitchFamily="34" charset="0"/>
                  <a:cs typeface="Calibri" panose="020F0502020204030204" pitchFamily="34" charset="0"/>
                </a:rPr>
                <a:t>9</a:t>
              </a:r>
            </a:p>
          </p:txBody>
        </p:sp>
        <p:sp>
          <p:nvSpPr>
            <p:cNvPr id="31" name="TextBox 30">
              <a:extLst>
                <a:ext uri="{FF2B5EF4-FFF2-40B4-BE49-F238E27FC236}">
                  <a16:creationId xmlns:a16="http://schemas.microsoft.com/office/drawing/2014/main" id="{95C52E14-FD4B-ACB2-D056-125C0AD24085}"/>
                </a:ext>
              </a:extLst>
            </p:cNvPr>
            <p:cNvSpPr txBox="1"/>
            <p:nvPr/>
          </p:nvSpPr>
          <p:spPr>
            <a:xfrm>
              <a:off x="10532723" y="5693052"/>
              <a:ext cx="496742" cy="369332"/>
            </a:xfrm>
            <a:prstGeom prst="rect">
              <a:avLst/>
            </a:prstGeom>
            <a:noFill/>
          </p:spPr>
          <p:txBody>
            <a:bodyPr wrap="square" rtlCol="0">
              <a:spAutoFit/>
            </a:bodyPr>
            <a:lstStyle/>
            <a:p>
              <a:pPr algn="ctr"/>
              <a:r>
                <a:rPr lang="en-US" i="1">
                  <a:latin typeface="Calibri" panose="020F0502020204030204" pitchFamily="34" charset="0"/>
                  <a:cs typeface="Calibri" panose="020F0502020204030204" pitchFamily="34" charset="0"/>
                </a:rPr>
                <a:t>10</a:t>
              </a:r>
            </a:p>
          </p:txBody>
        </p:sp>
        <p:sp>
          <p:nvSpPr>
            <p:cNvPr id="32" name="TextBox 31">
              <a:extLst>
                <a:ext uri="{FF2B5EF4-FFF2-40B4-BE49-F238E27FC236}">
                  <a16:creationId xmlns:a16="http://schemas.microsoft.com/office/drawing/2014/main" id="{C05BF4C7-45B6-5AEA-C454-878E5D59268C}"/>
                </a:ext>
              </a:extLst>
            </p:cNvPr>
            <p:cNvSpPr txBox="1"/>
            <p:nvPr/>
          </p:nvSpPr>
          <p:spPr>
            <a:xfrm>
              <a:off x="10946433" y="5693052"/>
              <a:ext cx="496742" cy="369332"/>
            </a:xfrm>
            <a:prstGeom prst="rect">
              <a:avLst/>
            </a:prstGeom>
            <a:noFill/>
          </p:spPr>
          <p:txBody>
            <a:bodyPr wrap="square" rtlCol="0">
              <a:spAutoFit/>
            </a:bodyPr>
            <a:lstStyle/>
            <a:p>
              <a:pPr algn="ctr"/>
              <a:r>
                <a:rPr lang="en-US" i="1">
                  <a:latin typeface="Calibri" panose="020F0502020204030204" pitchFamily="34" charset="0"/>
                  <a:cs typeface="Calibri" panose="020F0502020204030204" pitchFamily="34" charset="0"/>
                </a:rPr>
                <a:t>11</a:t>
              </a:r>
            </a:p>
          </p:txBody>
        </p:sp>
        <p:sp>
          <p:nvSpPr>
            <p:cNvPr id="33" name="TextBox 32">
              <a:extLst>
                <a:ext uri="{FF2B5EF4-FFF2-40B4-BE49-F238E27FC236}">
                  <a16:creationId xmlns:a16="http://schemas.microsoft.com/office/drawing/2014/main" id="{00AB8D29-F28D-C542-4A89-F8A5D37F8E5B}"/>
                </a:ext>
              </a:extLst>
            </p:cNvPr>
            <p:cNvSpPr txBox="1"/>
            <p:nvPr/>
          </p:nvSpPr>
          <p:spPr>
            <a:xfrm>
              <a:off x="5567519" y="4697749"/>
              <a:ext cx="868218" cy="369332"/>
            </a:xfrm>
            <a:prstGeom prst="rect">
              <a:avLst/>
            </a:prstGeom>
            <a:noFill/>
          </p:spPr>
          <p:txBody>
            <a:bodyPr wrap="square" rtlCol="0">
              <a:spAutoFit/>
            </a:bodyPr>
            <a:lstStyle/>
            <a:p>
              <a:pPr algn="r"/>
              <a:r>
                <a:rPr lang="en-US" i="1">
                  <a:latin typeface="Calibri" panose="020F0502020204030204" pitchFamily="34" charset="0"/>
                  <a:cs typeface="Calibri" panose="020F0502020204030204" pitchFamily="34" charset="0"/>
                </a:rPr>
                <a:t>1.3%</a:t>
              </a:r>
            </a:p>
          </p:txBody>
        </p:sp>
        <p:sp>
          <p:nvSpPr>
            <p:cNvPr id="34" name="TextBox 33">
              <a:extLst>
                <a:ext uri="{FF2B5EF4-FFF2-40B4-BE49-F238E27FC236}">
                  <a16:creationId xmlns:a16="http://schemas.microsoft.com/office/drawing/2014/main" id="{D67E5872-779D-7C9A-7598-5A44CFF8367D}"/>
                </a:ext>
              </a:extLst>
            </p:cNvPr>
            <p:cNvSpPr txBox="1"/>
            <p:nvPr/>
          </p:nvSpPr>
          <p:spPr>
            <a:xfrm>
              <a:off x="5560886" y="3907595"/>
              <a:ext cx="868218" cy="369332"/>
            </a:xfrm>
            <a:prstGeom prst="rect">
              <a:avLst/>
            </a:prstGeom>
            <a:noFill/>
          </p:spPr>
          <p:txBody>
            <a:bodyPr wrap="square" rtlCol="0">
              <a:spAutoFit/>
            </a:bodyPr>
            <a:lstStyle/>
            <a:p>
              <a:pPr algn="r"/>
              <a:r>
                <a:rPr lang="en-US" i="1">
                  <a:latin typeface="Calibri" panose="020F0502020204030204" pitchFamily="34" charset="0"/>
                  <a:cs typeface="Calibri" panose="020F0502020204030204" pitchFamily="34" charset="0"/>
                </a:rPr>
                <a:t>1.5%</a:t>
              </a:r>
            </a:p>
          </p:txBody>
        </p:sp>
        <p:sp>
          <p:nvSpPr>
            <p:cNvPr id="35" name="TextBox 34">
              <a:extLst>
                <a:ext uri="{FF2B5EF4-FFF2-40B4-BE49-F238E27FC236}">
                  <a16:creationId xmlns:a16="http://schemas.microsoft.com/office/drawing/2014/main" id="{5C19E7DD-DFF2-30FB-2EF5-6C9CC4CBDE77}"/>
                </a:ext>
              </a:extLst>
            </p:cNvPr>
            <p:cNvSpPr txBox="1"/>
            <p:nvPr/>
          </p:nvSpPr>
          <p:spPr>
            <a:xfrm>
              <a:off x="5559001" y="3120652"/>
              <a:ext cx="868218" cy="369332"/>
            </a:xfrm>
            <a:prstGeom prst="rect">
              <a:avLst/>
            </a:prstGeom>
            <a:noFill/>
          </p:spPr>
          <p:txBody>
            <a:bodyPr wrap="square" rtlCol="0">
              <a:spAutoFit/>
            </a:bodyPr>
            <a:lstStyle/>
            <a:p>
              <a:pPr algn="r"/>
              <a:r>
                <a:rPr lang="en-US" i="1">
                  <a:latin typeface="Calibri" panose="020F0502020204030204" pitchFamily="34" charset="0"/>
                  <a:cs typeface="Calibri" panose="020F0502020204030204" pitchFamily="34" charset="0"/>
                </a:rPr>
                <a:t>1.8%</a:t>
              </a:r>
            </a:p>
          </p:txBody>
        </p:sp>
        <p:sp>
          <p:nvSpPr>
            <p:cNvPr id="36" name="TextBox 35">
              <a:extLst>
                <a:ext uri="{FF2B5EF4-FFF2-40B4-BE49-F238E27FC236}">
                  <a16:creationId xmlns:a16="http://schemas.microsoft.com/office/drawing/2014/main" id="{B4749EBC-A65D-36A7-57D3-B0BB86B18EE3}"/>
                </a:ext>
              </a:extLst>
            </p:cNvPr>
            <p:cNvSpPr txBox="1"/>
            <p:nvPr/>
          </p:nvSpPr>
          <p:spPr>
            <a:xfrm>
              <a:off x="5561508" y="2338176"/>
              <a:ext cx="868218" cy="369332"/>
            </a:xfrm>
            <a:prstGeom prst="rect">
              <a:avLst/>
            </a:prstGeom>
            <a:noFill/>
          </p:spPr>
          <p:txBody>
            <a:bodyPr wrap="square" rtlCol="0">
              <a:spAutoFit/>
            </a:bodyPr>
            <a:lstStyle/>
            <a:p>
              <a:pPr algn="r"/>
              <a:r>
                <a:rPr lang="en-US" i="1">
                  <a:latin typeface="Calibri" panose="020F0502020204030204" pitchFamily="34" charset="0"/>
                  <a:cs typeface="Calibri" panose="020F0502020204030204" pitchFamily="34" charset="0"/>
                </a:rPr>
                <a:t>2.0%</a:t>
              </a:r>
            </a:p>
          </p:txBody>
        </p:sp>
        <p:sp>
          <p:nvSpPr>
            <p:cNvPr id="37" name="TextBox 36">
              <a:extLst>
                <a:ext uri="{FF2B5EF4-FFF2-40B4-BE49-F238E27FC236}">
                  <a16:creationId xmlns:a16="http://schemas.microsoft.com/office/drawing/2014/main" id="{05C8526B-4D66-87C9-B1A0-59DA7B584AFB}"/>
                </a:ext>
              </a:extLst>
            </p:cNvPr>
            <p:cNvSpPr txBox="1"/>
            <p:nvPr/>
          </p:nvSpPr>
          <p:spPr>
            <a:xfrm>
              <a:off x="6425026" y="1359687"/>
              <a:ext cx="5224048" cy="369332"/>
            </a:xfrm>
            <a:prstGeom prst="rect">
              <a:avLst/>
            </a:prstGeom>
            <a:noFill/>
          </p:spPr>
          <p:txBody>
            <a:bodyPr wrap="square" rtlCol="0">
              <a:spAutoFit/>
            </a:bodyPr>
            <a:lstStyle/>
            <a:p>
              <a:pPr algn="ctr"/>
              <a:r>
                <a:rPr lang="en-US" b="1">
                  <a:latin typeface="Calibri" panose="020F0502020204030204" pitchFamily="34" charset="0"/>
                  <a:cs typeface="Calibri" panose="020F0502020204030204" pitchFamily="34" charset="0"/>
                </a:rPr>
                <a:t>Percent of Clicks by Months of Data in Focus </a:t>
              </a:r>
            </a:p>
          </p:txBody>
        </p:sp>
      </p:grpSp>
    </p:spTree>
    <p:extLst>
      <p:ext uri="{BB962C8B-B14F-4D97-AF65-F5344CB8AC3E}">
        <p14:creationId xmlns:p14="http://schemas.microsoft.com/office/powerpoint/2010/main" val="703287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anim calcmode="lin" valueType="num">
                                      <p:cBhvr additive="base">
                                        <p:cTn id="7" dur="500" fill="hold"/>
                                        <p:tgtEl>
                                          <p:spTgt spid="19">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9">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500"/>
                                        <p:tgtEl>
                                          <p:spTgt spid="38"/>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1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15C350B-F492-4699-C1FE-FA1F1AFE1063}"/>
              </a:ext>
            </a:extLst>
          </p:cNvPr>
          <p:cNvSpPr>
            <a:spLocks noGrp="1"/>
          </p:cNvSpPr>
          <p:nvPr>
            <p:ph type="title"/>
          </p:nvPr>
        </p:nvSpPr>
        <p:spPr/>
        <p:txBody>
          <a:bodyPr/>
          <a:lstStyle/>
          <a:p>
            <a:r>
              <a:rPr lang="en-US">
                <a:latin typeface="Calibri"/>
                <a:cs typeface="Calibri"/>
              </a:rPr>
              <a:t>Solutions</a:t>
            </a:r>
            <a:endParaRPr lang="en-US"/>
          </a:p>
        </p:txBody>
      </p:sp>
      <p:sp>
        <p:nvSpPr>
          <p:cNvPr id="2" name="TextBox 1">
            <a:extLst>
              <a:ext uri="{FF2B5EF4-FFF2-40B4-BE49-F238E27FC236}">
                <a16:creationId xmlns:a16="http://schemas.microsoft.com/office/drawing/2014/main" id="{79410688-3F7C-B944-1543-BB074D65FF02}"/>
              </a:ext>
            </a:extLst>
          </p:cNvPr>
          <p:cNvSpPr txBox="1"/>
          <p:nvPr/>
        </p:nvSpPr>
        <p:spPr>
          <a:xfrm>
            <a:off x="3497494" y="1038905"/>
            <a:ext cx="5192950" cy="5021055"/>
          </a:xfrm>
          <a:prstGeom prst="rect">
            <a:avLst/>
          </a:prstGeom>
          <a:noFill/>
        </p:spPr>
        <p:txBody>
          <a:bodyPr wrap="square" lIns="91440" tIns="45720" rIns="91440" bIns="45720" rtlCol="0" anchor="t">
            <a:spAutoFit/>
          </a:bodyPr>
          <a:lstStyle/>
          <a:p>
            <a:pPr marL="457200" indent="-457200">
              <a:lnSpc>
                <a:spcPct val="150000"/>
              </a:lnSpc>
              <a:buFont typeface="+mj-lt"/>
              <a:buAutoNum type="arabicPeriod"/>
            </a:pPr>
            <a:r>
              <a:rPr lang="en-US" sz="2400">
                <a:latin typeface="Calibri"/>
                <a:ea typeface="Calibri" panose="020F0502020204030204" pitchFamily="34" charset="0"/>
                <a:cs typeface="Calibri"/>
              </a:rPr>
              <a:t>Quality Assurance</a:t>
            </a:r>
          </a:p>
          <a:p>
            <a:pPr marL="1376363" lvl="1" indent="-285750">
              <a:lnSpc>
                <a:spcPct val="150000"/>
              </a:lnSpc>
              <a:buFont typeface="Arial" panose="020B0604020202020204" pitchFamily="34" charset="0"/>
              <a:buChar char="•"/>
            </a:pPr>
            <a:r>
              <a:rPr lang="en-US" sz="2400">
                <a:latin typeface="Calibri"/>
                <a:ea typeface="Calibri" panose="020F0502020204030204" pitchFamily="34" charset="0"/>
                <a:cs typeface="Calibri"/>
              </a:rPr>
              <a:t>Validate History Variables</a:t>
            </a:r>
          </a:p>
          <a:p>
            <a:pPr marL="1376363" lvl="1" indent="-285750">
              <a:lnSpc>
                <a:spcPct val="150000"/>
              </a:lnSpc>
              <a:buFont typeface="Arial" panose="020B0604020202020204" pitchFamily="34" charset="0"/>
              <a:buChar char="•"/>
            </a:pPr>
            <a:r>
              <a:rPr lang="en-US" sz="2400">
                <a:latin typeface="Calibri"/>
                <a:ea typeface="Calibri" panose="020F0502020204030204" pitchFamily="34" charset="0"/>
                <a:cs typeface="Calibri"/>
              </a:rPr>
              <a:t>Create Indicator versions</a:t>
            </a:r>
          </a:p>
          <a:p>
            <a:pPr lvl="1">
              <a:lnSpc>
                <a:spcPct val="150000"/>
              </a:lnSpc>
            </a:pPr>
            <a:endParaRPr lang="en-US" sz="2400">
              <a:latin typeface="Calibri"/>
              <a:ea typeface="Calibri" panose="020F0502020204030204" pitchFamily="34" charset="0"/>
              <a:cs typeface="Calibri"/>
            </a:endParaRPr>
          </a:p>
          <a:p>
            <a:pPr marL="457200" indent="-457200">
              <a:lnSpc>
                <a:spcPct val="150000"/>
              </a:lnSpc>
              <a:buFont typeface="+mj-lt"/>
              <a:buAutoNum type="arabicPeriod"/>
            </a:pPr>
            <a:r>
              <a:rPr lang="en-US" sz="2400">
                <a:latin typeface="Calibri"/>
                <a:ea typeface="Calibri" panose="020F0502020204030204" pitchFamily="34" charset="0"/>
                <a:cs typeface="Calibri"/>
              </a:rPr>
              <a:t>Gather more Email and Stay History</a:t>
            </a:r>
          </a:p>
          <a:p>
            <a:pPr marL="285750" indent="-285750">
              <a:lnSpc>
                <a:spcPct val="150000"/>
              </a:lnSpc>
              <a:buFont typeface="Arial" panose="020B0604020202020204" pitchFamily="34" charset="0"/>
              <a:buChar char="•"/>
            </a:pPr>
            <a:endParaRPr lang="en-US" sz="2400">
              <a:latin typeface="Calibri"/>
              <a:ea typeface="Calibri" panose="020F0502020204030204" pitchFamily="34" charset="0"/>
              <a:cs typeface="Calibri" panose="020F0502020204030204" pitchFamily="34" charset="0"/>
            </a:endParaRPr>
          </a:p>
          <a:p>
            <a:pPr marL="457200" indent="-457200">
              <a:lnSpc>
                <a:spcPct val="150000"/>
              </a:lnSpc>
              <a:buFont typeface="+mj-lt"/>
              <a:buAutoNum type="arabicPeriod" startAt="3"/>
            </a:pPr>
            <a:r>
              <a:rPr lang="en-US" sz="2400">
                <a:latin typeface="Calibri"/>
                <a:ea typeface="Calibri" panose="020F0502020204030204" pitchFamily="34" charset="0"/>
                <a:cs typeface="Calibri"/>
              </a:rPr>
              <a:t>Further Feature Engineering</a:t>
            </a:r>
          </a:p>
          <a:p>
            <a:pPr marL="1376363" lvl="1" indent="-285750">
              <a:lnSpc>
                <a:spcPct val="150000"/>
              </a:lnSpc>
              <a:buFont typeface="Arial" panose="020B0604020202020204" pitchFamily="34" charset="0"/>
              <a:buChar char="•"/>
            </a:pPr>
            <a:r>
              <a:rPr lang="en-US" sz="2400">
                <a:latin typeface="Calibri"/>
                <a:ea typeface="Calibri" panose="020F0502020204030204" pitchFamily="34" charset="0"/>
                <a:cs typeface="Calibri"/>
              </a:rPr>
              <a:t>Seasons or Quarters</a:t>
            </a:r>
          </a:p>
          <a:p>
            <a:pPr marL="1376363" lvl="1" indent="-285750">
              <a:lnSpc>
                <a:spcPct val="150000"/>
              </a:lnSpc>
              <a:buFont typeface="Arial" panose="020B0604020202020204" pitchFamily="34" charset="0"/>
              <a:buChar char="•"/>
            </a:pPr>
            <a:r>
              <a:rPr lang="en-US" sz="2400">
                <a:latin typeface="Calibri"/>
                <a:ea typeface="Calibri" panose="020F0502020204030204" pitchFamily="34" charset="0"/>
                <a:cs typeface="Calibri"/>
              </a:rPr>
              <a:t>Holidays</a:t>
            </a:r>
          </a:p>
        </p:txBody>
      </p:sp>
      <p:sp>
        <p:nvSpPr>
          <p:cNvPr id="4" name="Slide Number Placeholder 3">
            <a:extLst>
              <a:ext uri="{FF2B5EF4-FFF2-40B4-BE49-F238E27FC236}">
                <a16:creationId xmlns:a16="http://schemas.microsoft.com/office/drawing/2014/main" id="{8712C195-C012-0288-9F88-C8F5F8CE6935}"/>
              </a:ext>
            </a:extLst>
          </p:cNvPr>
          <p:cNvSpPr>
            <a:spLocks noGrp="1"/>
          </p:cNvSpPr>
          <p:nvPr>
            <p:ph type="sldNum" sz="quarter" idx="12"/>
          </p:nvPr>
        </p:nvSpPr>
        <p:spPr/>
        <p:txBody>
          <a:bodyPr/>
          <a:lstStyle/>
          <a:p>
            <a:fld id="{ACFD1434-DD14-6240-B526-039C9AE89494}" type="slidenum">
              <a:rPr lang="en-US" smtClean="0"/>
              <a:t>11</a:t>
            </a:fld>
            <a:endParaRPr lang="en-US"/>
          </a:p>
        </p:txBody>
      </p:sp>
    </p:spTree>
    <p:extLst>
      <p:ext uri="{BB962C8B-B14F-4D97-AF65-F5344CB8AC3E}">
        <p14:creationId xmlns:p14="http://schemas.microsoft.com/office/powerpoint/2010/main" val="1201154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fade">
                                      <p:cBhvr>
                                        <p:cTn id="7" dur="500"/>
                                        <p:tgtEl>
                                          <p:spTgt spid="2">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
                                            <p:txEl>
                                              <p:pRg st="2" end="2"/>
                                            </p:txEl>
                                          </p:spTgt>
                                        </p:tgtEl>
                                        <p:attrNameLst>
                                          <p:attrName>style.visibility</p:attrName>
                                        </p:attrNameLst>
                                      </p:cBhvr>
                                      <p:to>
                                        <p:strVal val="visible"/>
                                      </p:to>
                                    </p:set>
                                    <p:animEffect transition="in" filter="fade">
                                      <p:cBhvr>
                                        <p:cTn id="10" dur="500"/>
                                        <p:tgtEl>
                                          <p:spTgt spid="2">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2">
                                            <p:txEl>
                                              <p:pRg st="7" end="7"/>
                                            </p:txEl>
                                          </p:spTgt>
                                        </p:tgtEl>
                                        <p:attrNameLst>
                                          <p:attrName>style.visibility</p:attrName>
                                        </p:attrNameLst>
                                      </p:cBhvr>
                                      <p:to>
                                        <p:strVal val="visible"/>
                                      </p:to>
                                    </p:set>
                                    <p:anim calcmode="lin" valueType="num">
                                      <p:cBhvr additive="base">
                                        <p:cTn id="23" dur="500" fill="hold"/>
                                        <p:tgtEl>
                                          <p:spTgt spid="2">
                                            <p:txEl>
                                              <p:pRg st="7" end="7"/>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2">
                                            <p:txEl>
                                              <p:pRg st="7" end="7"/>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2">
                                            <p:txEl>
                                              <p:pRg st="8" end="8"/>
                                            </p:txEl>
                                          </p:spTgt>
                                        </p:tgtEl>
                                        <p:attrNameLst>
                                          <p:attrName>style.visibility</p:attrName>
                                        </p:attrNameLst>
                                      </p:cBhvr>
                                      <p:to>
                                        <p:strVal val="visible"/>
                                      </p:to>
                                    </p:set>
                                    <p:anim calcmode="lin" valueType="num">
                                      <p:cBhvr additive="base">
                                        <p:cTn id="27" dur="500" fill="hold"/>
                                        <p:tgtEl>
                                          <p:spTgt spid="2">
                                            <p:txEl>
                                              <p:pRg st="8" end="8"/>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2">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54D6FA6-87F8-5531-FE98-8098EBEA8C29}"/>
              </a:ext>
            </a:extLst>
          </p:cNvPr>
          <p:cNvSpPr>
            <a:spLocks noGrp="1"/>
          </p:cNvSpPr>
          <p:nvPr>
            <p:ph type="body" sz="quarter" idx="11"/>
          </p:nvPr>
        </p:nvSpPr>
        <p:spPr/>
        <p:txBody>
          <a:bodyPr/>
          <a:lstStyle/>
          <a:p>
            <a:r>
              <a:rPr lang="en-US"/>
              <a:t>Feature Selection</a:t>
            </a:r>
          </a:p>
        </p:txBody>
      </p:sp>
    </p:spTree>
    <p:extLst>
      <p:ext uri="{BB962C8B-B14F-4D97-AF65-F5344CB8AC3E}">
        <p14:creationId xmlns:p14="http://schemas.microsoft.com/office/powerpoint/2010/main" val="10249963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036C07-8CAE-B167-3078-8FB887344E4A}"/>
              </a:ext>
            </a:extLst>
          </p:cNvPr>
          <p:cNvSpPr>
            <a:spLocks noGrp="1"/>
          </p:cNvSpPr>
          <p:nvPr>
            <p:ph type="title"/>
          </p:nvPr>
        </p:nvSpPr>
        <p:spPr/>
        <p:txBody>
          <a:bodyPr/>
          <a:lstStyle/>
          <a:p>
            <a:r>
              <a:rPr lang="en-US"/>
              <a:t>Inferences from Visuals</a:t>
            </a:r>
          </a:p>
        </p:txBody>
      </p:sp>
      <p:sp>
        <p:nvSpPr>
          <p:cNvPr id="4" name="Slide Number Placeholder 3">
            <a:extLst>
              <a:ext uri="{FF2B5EF4-FFF2-40B4-BE49-F238E27FC236}">
                <a16:creationId xmlns:a16="http://schemas.microsoft.com/office/drawing/2014/main" id="{CBA238D9-42BF-43B8-596B-3ECA3DBB13E0}"/>
              </a:ext>
            </a:extLst>
          </p:cNvPr>
          <p:cNvSpPr>
            <a:spLocks noGrp="1"/>
          </p:cNvSpPr>
          <p:nvPr>
            <p:ph type="sldNum" sz="quarter" idx="12"/>
          </p:nvPr>
        </p:nvSpPr>
        <p:spPr/>
        <p:txBody>
          <a:bodyPr/>
          <a:lstStyle/>
          <a:p>
            <a:fld id="{ACFD1434-DD14-6240-B526-039C9AE89494}" type="slidenum">
              <a:rPr lang="en-US" smtClean="0"/>
              <a:t>13</a:t>
            </a:fld>
            <a:endParaRPr lang="en-US"/>
          </a:p>
        </p:txBody>
      </p:sp>
      <p:sp>
        <p:nvSpPr>
          <p:cNvPr id="9" name="TextBox 8">
            <a:extLst>
              <a:ext uri="{FF2B5EF4-FFF2-40B4-BE49-F238E27FC236}">
                <a16:creationId xmlns:a16="http://schemas.microsoft.com/office/drawing/2014/main" id="{2E3B731D-B3DD-1204-0E48-42513DE994F0}"/>
              </a:ext>
            </a:extLst>
          </p:cNvPr>
          <p:cNvSpPr txBox="1"/>
          <p:nvPr/>
        </p:nvSpPr>
        <p:spPr>
          <a:xfrm>
            <a:off x="370188" y="1405049"/>
            <a:ext cx="11451624" cy="1143070"/>
          </a:xfrm>
          <a:prstGeom prst="rect">
            <a:avLst/>
          </a:prstGeom>
          <a:noFill/>
        </p:spPr>
        <p:txBody>
          <a:bodyPr wrap="square" lIns="91440" tIns="45720" rIns="91440" bIns="45720" rtlCol="0" anchor="t">
            <a:spAutoFit/>
          </a:bodyPr>
          <a:lstStyle/>
          <a:p>
            <a:pPr marL="285750" indent="-285750">
              <a:lnSpc>
                <a:spcPct val="150000"/>
              </a:lnSpc>
              <a:buFont typeface="Arial" panose="020B0604020202020204" pitchFamily="34" charset="0"/>
              <a:buChar char="•"/>
            </a:pPr>
            <a:r>
              <a:rPr lang="en-US" sz="2400" dirty="0">
                <a:latin typeface="Calibri"/>
                <a:cs typeface="Calibri"/>
              </a:rPr>
              <a:t>Graphing feature variables with target to get a sense of the directionality and strength of relationship and predicting power</a:t>
            </a:r>
          </a:p>
        </p:txBody>
      </p:sp>
      <p:grpSp>
        <p:nvGrpSpPr>
          <p:cNvPr id="33" name="Group 32">
            <a:extLst>
              <a:ext uri="{FF2B5EF4-FFF2-40B4-BE49-F238E27FC236}">
                <a16:creationId xmlns:a16="http://schemas.microsoft.com/office/drawing/2014/main" id="{5704EAE7-A644-9B04-AC82-9B5F751FEEC8}"/>
              </a:ext>
            </a:extLst>
          </p:cNvPr>
          <p:cNvGrpSpPr/>
          <p:nvPr/>
        </p:nvGrpSpPr>
        <p:grpSpPr>
          <a:xfrm>
            <a:off x="6613951" y="2767763"/>
            <a:ext cx="4247303" cy="3297366"/>
            <a:chOff x="6577278" y="2696555"/>
            <a:chExt cx="4247303" cy="3297366"/>
          </a:xfrm>
        </p:grpSpPr>
        <p:pic>
          <p:nvPicPr>
            <p:cNvPr id="12" name="Picture 11">
              <a:extLst>
                <a:ext uri="{FF2B5EF4-FFF2-40B4-BE49-F238E27FC236}">
                  <a16:creationId xmlns:a16="http://schemas.microsoft.com/office/drawing/2014/main" id="{61E8A850-5A8A-B510-A5A3-BD427737CC36}"/>
                </a:ext>
              </a:extLst>
            </p:cNvPr>
            <p:cNvPicPr>
              <a:picLocks noChangeAspect="1"/>
            </p:cNvPicPr>
            <p:nvPr/>
          </p:nvPicPr>
          <p:blipFill rotWithShape="1">
            <a:blip r:embed="rId2"/>
            <a:srcRect l="14421" t="8026" r="16603" b="15433"/>
            <a:stretch/>
          </p:blipFill>
          <p:spPr>
            <a:xfrm>
              <a:off x="7262261" y="3072831"/>
              <a:ext cx="3508408" cy="2293253"/>
            </a:xfrm>
            <a:prstGeom prst="rect">
              <a:avLst/>
            </a:prstGeom>
          </p:spPr>
        </p:pic>
        <p:sp>
          <p:nvSpPr>
            <p:cNvPr id="15" name="TextBox 14">
              <a:extLst>
                <a:ext uri="{FF2B5EF4-FFF2-40B4-BE49-F238E27FC236}">
                  <a16:creationId xmlns:a16="http://schemas.microsoft.com/office/drawing/2014/main" id="{4BFEA75C-2A79-713C-6CB6-804033CD22CC}"/>
                </a:ext>
              </a:extLst>
            </p:cNvPr>
            <p:cNvSpPr txBox="1"/>
            <p:nvPr/>
          </p:nvSpPr>
          <p:spPr>
            <a:xfrm>
              <a:off x="8272968" y="5450232"/>
              <a:ext cx="380197" cy="307777"/>
            </a:xfrm>
            <a:prstGeom prst="rect">
              <a:avLst/>
            </a:prstGeom>
            <a:solidFill>
              <a:schemeClr val="bg1"/>
            </a:solidFill>
          </p:spPr>
          <p:txBody>
            <a:bodyPr wrap="square" lIns="91440" tIns="45720" rIns="91440" bIns="45720" rtlCol="0" anchor="t">
              <a:spAutoFit/>
            </a:bodyPr>
            <a:lstStyle/>
            <a:p>
              <a:r>
                <a:rPr lang="en-US" sz="1400">
                  <a:latin typeface="Calibri"/>
                  <a:ea typeface="Calibri"/>
                  <a:cs typeface="Calibri"/>
                </a:rPr>
                <a:t>30</a:t>
              </a:r>
              <a:endParaRPr lang="en-US">
                <a:latin typeface="Calibri"/>
                <a:ea typeface="Calibri"/>
                <a:cs typeface="Calibri"/>
              </a:endParaRPr>
            </a:p>
          </p:txBody>
        </p:sp>
        <p:cxnSp>
          <p:nvCxnSpPr>
            <p:cNvPr id="18" name="Straight Connector 17">
              <a:extLst>
                <a:ext uri="{FF2B5EF4-FFF2-40B4-BE49-F238E27FC236}">
                  <a16:creationId xmlns:a16="http://schemas.microsoft.com/office/drawing/2014/main" id="{7C151B37-33E6-A50D-D74D-73CC1F100E5A}"/>
                </a:ext>
              </a:extLst>
            </p:cNvPr>
            <p:cNvCxnSpPr/>
            <p:nvPr/>
          </p:nvCxnSpPr>
          <p:spPr>
            <a:xfrm>
              <a:off x="7406640" y="5361271"/>
              <a:ext cx="0" cy="91440"/>
            </a:xfrm>
            <a:prstGeom prst="line">
              <a:avLst/>
            </a:prstGeom>
            <a:ln w="9525"/>
            <a:effectLst/>
          </p:spPr>
          <p:style>
            <a:lnRef idx="2">
              <a:schemeClr val="dk1"/>
            </a:lnRef>
            <a:fillRef idx="0">
              <a:schemeClr val="dk1"/>
            </a:fillRef>
            <a:effectRef idx="1">
              <a:schemeClr val="dk1"/>
            </a:effectRef>
            <a:fontRef idx="minor">
              <a:schemeClr val="tx1"/>
            </a:fontRef>
          </p:style>
        </p:cxnSp>
        <p:cxnSp>
          <p:nvCxnSpPr>
            <p:cNvPr id="19" name="Straight Connector 18">
              <a:extLst>
                <a:ext uri="{FF2B5EF4-FFF2-40B4-BE49-F238E27FC236}">
                  <a16:creationId xmlns:a16="http://schemas.microsoft.com/office/drawing/2014/main" id="{4554CBF6-CAEC-FCCE-F078-790AB1BEC9E2}"/>
                </a:ext>
              </a:extLst>
            </p:cNvPr>
            <p:cNvCxnSpPr/>
            <p:nvPr/>
          </p:nvCxnSpPr>
          <p:spPr>
            <a:xfrm>
              <a:off x="8454189" y="5361271"/>
              <a:ext cx="0" cy="91440"/>
            </a:xfrm>
            <a:prstGeom prst="line">
              <a:avLst/>
            </a:prstGeom>
            <a:ln w="9525"/>
            <a:effectLst/>
          </p:spPr>
          <p:style>
            <a:lnRef idx="2">
              <a:schemeClr val="dk1"/>
            </a:lnRef>
            <a:fillRef idx="0">
              <a:schemeClr val="dk1"/>
            </a:fillRef>
            <a:effectRef idx="1">
              <a:schemeClr val="dk1"/>
            </a:effectRef>
            <a:fontRef idx="minor">
              <a:schemeClr val="tx1"/>
            </a:fontRef>
          </p:style>
        </p:cxnSp>
        <p:cxnSp>
          <p:nvCxnSpPr>
            <p:cNvPr id="20" name="Straight Connector 19">
              <a:extLst>
                <a:ext uri="{FF2B5EF4-FFF2-40B4-BE49-F238E27FC236}">
                  <a16:creationId xmlns:a16="http://schemas.microsoft.com/office/drawing/2014/main" id="{13C527C1-6B31-4FF6-9BCE-FB79CAB8DD42}"/>
                </a:ext>
              </a:extLst>
            </p:cNvPr>
            <p:cNvCxnSpPr/>
            <p:nvPr/>
          </p:nvCxnSpPr>
          <p:spPr>
            <a:xfrm>
              <a:off x="9518755" y="5359655"/>
              <a:ext cx="0" cy="91440"/>
            </a:xfrm>
            <a:prstGeom prst="line">
              <a:avLst/>
            </a:prstGeom>
            <a:ln w="9525"/>
            <a:effectLst/>
          </p:spPr>
          <p:style>
            <a:lnRef idx="2">
              <a:schemeClr val="dk1"/>
            </a:lnRef>
            <a:fillRef idx="0">
              <a:schemeClr val="dk1"/>
            </a:fillRef>
            <a:effectRef idx="1">
              <a:schemeClr val="dk1"/>
            </a:effectRef>
            <a:fontRef idx="minor">
              <a:schemeClr val="tx1"/>
            </a:fontRef>
          </p:style>
        </p:cxnSp>
        <p:cxnSp>
          <p:nvCxnSpPr>
            <p:cNvPr id="21" name="Straight Connector 20">
              <a:extLst>
                <a:ext uri="{FF2B5EF4-FFF2-40B4-BE49-F238E27FC236}">
                  <a16:creationId xmlns:a16="http://schemas.microsoft.com/office/drawing/2014/main" id="{B09F6C1B-A7AF-7C5B-A5A4-1C4FE7601441}"/>
                </a:ext>
              </a:extLst>
            </p:cNvPr>
            <p:cNvCxnSpPr/>
            <p:nvPr/>
          </p:nvCxnSpPr>
          <p:spPr>
            <a:xfrm>
              <a:off x="10631106" y="5367670"/>
              <a:ext cx="0" cy="91440"/>
            </a:xfrm>
            <a:prstGeom prst="line">
              <a:avLst/>
            </a:prstGeom>
            <a:ln w="9525"/>
            <a:effectLst/>
          </p:spPr>
          <p:style>
            <a:lnRef idx="2">
              <a:schemeClr val="dk1"/>
            </a:lnRef>
            <a:fillRef idx="0">
              <a:schemeClr val="dk1"/>
            </a:fillRef>
            <a:effectRef idx="1">
              <a:schemeClr val="dk1"/>
            </a:effectRef>
            <a:fontRef idx="minor">
              <a:schemeClr val="tx1"/>
            </a:fontRef>
          </p:style>
        </p:cxnSp>
        <p:sp>
          <p:nvSpPr>
            <p:cNvPr id="2" name="TextBox 1">
              <a:extLst>
                <a:ext uri="{FF2B5EF4-FFF2-40B4-BE49-F238E27FC236}">
                  <a16:creationId xmlns:a16="http://schemas.microsoft.com/office/drawing/2014/main" id="{D25A008E-1434-1323-9F19-9289405CDF8A}"/>
                </a:ext>
              </a:extLst>
            </p:cNvPr>
            <p:cNvSpPr txBox="1"/>
            <p:nvPr/>
          </p:nvSpPr>
          <p:spPr>
            <a:xfrm>
              <a:off x="9337534" y="5459106"/>
              <a:ext cx="380197" cy="307777"/>
            </a:xfrm>
            <a:prstGeom prst="rect">
              <a:avLst/>
            </a:prstGeom>
            <a:solidFill>
              <a:schemeClr val="bg1"/>
            </a:solidFill>
          </p:spPr>
          <p:txBody>
            <a:bodyPr wrap="square" lIns="91440" tIns="45720" rIns="91440" bIns="45720" rtlCol="0" anchor="t">
              <a:spAutoFit/>
            </a:bodyPr>
            <a:lstStyle/>
            <a:p>
              <a:r>
                <a:rPr lang="en-US" sz="1400">
                  <a:latin typeface="Calibri"/>
                  <a:ea typeface="Calibri"/>
                  <a:cs typeface="Calibri"/>
                </a:rPr>
                <a:t>60</a:t>
              </a:r>
              <a:endParaRPr lang="en-US">
                <a:latin typeface="Calibri"/>
                <a:ea typeface="Calibri"/>
                <a:cs typeface="Calibri"/>
              </a:endParaRPr>
            </a:p>
          </p:txBody>
        </p:sp>
        <p:sp>
          <p:nvSpPr>
            <p:cNvPr id="5" name="TextBox 4">
              <a:extLst>
                <a:ext uri="{FF2B5EF4-FFF2-40B4-BE49-F238E27FC236}">
                  <a16:creationId xmlns:a16="http://schemas.microsoft.com/office/drawing/2014/main" id="{37227F45-F6D5-7388-5DF6-92C45A103166}"/>
                </a:ext>
              </a:extLst>
            </p:cNvPr>
            <p:cNvSpPr txBox="1"/>
            <p:nvPr/>
          </p:nvSpPr>
          <p:spPr>
            <a:xfrm>
              <a:off x="7269510" y="5450232"/>
              <a:ext cx="319090" cy="307777"/>
            </a:xfrm>
            <a:prstGeom prst="rect">
              <a:avLst/>
            </a:prstGeom>
            <a:solidFill>
              <a:schemeClr val="bg1"/>
            </a:solidFill>
          </p:spPr>
          <p:txBody>
            <a:bodyPr wrap="square" lIns="91440" tIns="45720" rIns="91440" bIns="45720" rtlCol="0" anchor="t">
              <a:spAutoFit/>
            </a:bodyPr>
            <a:lstStyle/>
            <a:p>
              <a:r>
                <a:rPr lang="en-US" sz="1400">
                  <a:latin typeface="Calibri"/>
                  <a:ea typeface="Calibri"/>
                  <a:cs typeface="Calibri"/>
                </a:rPr>
                <a:t>0</a:t>
              </a:r>
              <a:endParaRPr lang="en-US">
                <a:latin typeface="Calibri"/>
                <a:ea typeface="Calibri"/>
                <a:cs typeface="Calibri"/>
              </a:endParaRPr>
            </a:p>
          </p:txBody>
        </p:sp>
        <p:sp>
          <p:nvSpPr>
            <p:cNvPr id="6" name="TextBox 5">
              <a:extLst>
                <a:ext uri="{FF2B5EF4-FFF2-40B4-BE49-F238E27FC236}">
                  <a16:creationId xmlns:a16="http://schemas.microsoft.com/office/drawing/2014/main" id="{35DC2AC1-F6A4-DE19-E381-E549896B281B}"/>
                </a:ext>
              </a:extLst>
            </p:cNvPr>
            <p:cNvSpPr txBox="1"/>
            <p:nvPr/>
          </p:nvSpPr>
          <p:spPr>
            <a:xfrm>
              <a:off x="10441007" y="5459749"/>
              <a:ext cx="380197" cy="307777"/>
            </a:xfrm>
            <a:prstGeom prst="rect">
              <a:avLst/>
            </a:prstGeom>
            <a:solidFill>
              <a:schemeClr val="bg1"/>
            </a:solidFill>
          </p:spPr>
          <p:txBody>
            <a:bodyPr wrap="square" lIns="91440" tIns="45720" rIns="91440" bIns="45720" rtlCol="0" anchor="t">
              <a:spAutoFit/>
            </a:bodyPr>
            <a:lstStyle/>
            <a:p>
              <a:r>
                <a:rPr lang="en-US" sz="1400">
                  <a:latin typeface="Calibri"/>
                  <a:ea typeface="Calibri"/>
                  <a:cs typeface="Calibri"/>
                </a:rPr>
                <a:t>90</a:t>
              </a:r>
              <a:endParaRPr lang="en-US">
                <a:latin typeface="Calibri"/>
                <a:ea typeface="Calibri"/>
                <a:cs typeface="Calibri"/>
              </a:endParaRPr>
            </a:p>
          </p:txBody>
        </p:sp>
        <p:cxnSp>
          <p:nvCxnSpPr>
            <p:cNvPr id="8" name="Straight Connector 7">
              <a:extLst>
                <a:ext uri="{FF2B5EF4-FFF2-40B4-BE49-F238E27FC236}">
                  <a16:creationId xmlns:a16="http://schemas.microsoft.com/office/drawing/2014/main" id="{A1298BED-850B-B51E-12E9-A475796B77B4}"/>
                </a:ext>
              </a:extLst>
            </p:cNvPr>
            <p:cNvCxnSpPr>
              <a:cxnSpLocks/>
            </p:cNvCxnSpPr>
            <p:nvPr/>
          </p:nvCxnSpPr>
          <p:spPr>
            <a:xfrm rot="16200000">
              <a:off x="7212797" y="4830090"/>
              <a:ext cx="0" cy="91440"/>
            </a:xfrm>
            <a:prstGeom prst="line">
              <a:avLst/>
            </a:prstGeom>
            <a:ln w="9525"/>
            <a:effectLst/>
          </p:spPr>
          <p:style>
            <a:lnRef idx="2">
              <a:schemeClr val="dk1"/>
            </a:lnRef>
            <a:fillRef idx="0">
              <a:schemeClr val="dk1"/>
            </a:fillRef>
            <a:effectRef idx="1">
              <a:schemeClr val="dk1"/>
            </a:effectRef>
            <a:fontRef idx="minor">
              <a:schemeClr val="tx1"/>
            </a:fontRef>
          </p:style>
        </p:cxnSp>
        <p:cxnSp>
          <p:nvCxnSpPr>
            <p:cNvPr id="10" name="Straight Connector 9">
              <a:extLst>
                <a:ext uri="{FF2B5EF4-FFF2-40B4-BE49-F238E27FC236}">
                  <a16:creationId xmlns:a16="http://schemas.microsoft.com/office/drawing/2014/main" id="{EDD20DB8-73D3-5A5B-CA6F-ECC82CE3F00E}"/>
                </a:ext>
              </a:extLst>
            </p:cNvPr>
            <p:cNvCxnSpPr>
              <a:cxnSpLocks/>
            </p:cNvCxnSpPr>
            <p:nvPr/>
          </p:nvCxnSpPr>
          <p:spPr>
            <a:xfrm rot="16200000">
              <a:off x="7223155" y="4343290"/>
              <a:ext cx="0" cy="91440"/>
            </a:xfrm>
            <a:prstGeom prst="line">
              <a:avLst/>
            </a:prstGeom>
            <a:ln w="9525"/>
            <a:effectLst/>
          </p:spPr>
          <p:style>
            <a:lnRef idx="2">
              <a:schemeClr val="dk1"/>
            </a:lnRef>
            <a:fillRef idx="0">
              <a:schemeClr val="dk1"/>
            </a:fillRef>
            <a:effectRef idx="1">
              <a:schemeClr val="dk1"/>
            </a:effectRef>
            <a:fontRef idx="minor">
              <a:schemeClr val="tx1"/>
            </a:fontRef>
          </p:style>
        </p:cxnSp>
        <p:cxnSp>
          <p:nvCxnSpPr>
            <p:cNvPr id="11" name="Straight Connector 10">
              <a:extLst>
                <a:ext uri="{FF2B5EF4-FFF2-40B4-BE49-F238E27FC236}">
                  <a16:creationId xmlns:a16="http://schemas.microsoft.com/office/drawing/2014/main" id="{AE0DD9D0-AC79-82BF-593C-42AEDEC5F7A9}"/>
                </a:ext>
              </a:extLst>
            </p:cNvPr>
            <p:cNvCxnSpPr>
              <a:cxnSpLocks/>
            </p:cNvCxnSpPr>
            <p:nvPr/>
          </p:nvCxnSpPr>
          <p:spPr>
            <a:xfrm rot="16200000">
              <a:off x="7224631" y="3874248"/>
              <a:ext cx="0" cy="91440"/>
            </a:xfrm>
            <a:prstGeom prst="line">
              <a:avLst/>
            </a:prstGeom>
            <a:ln w="9525"/>
            <a:effectLst/>
          </p:spPr>
          <p:style>
            <a:lnRef idx="2">
              <a:schemeClr val="dk1"/>
            </a:lnRef>
            <a:fillRef idx="0">
              <a:schemeClr val="dk1"/>
            </a:fillRef>
            <a:effectRef idx="1">
              <a:schemeClr val="dk1"/>
            </a:effectRef>
            <a:fontRef idx="minor">
              <a:schemeClr val="tx1"/>
            </a:fontRef>
          </p:style>
        </p:cxnSp>
        <p:cxnSp>
          <p:nvCxnSpPr>
            <p:cNvPr id="17" name="Straight Connector 16">
              <a:extLst>
                <a:ext uri="{FF2B5EF4-FFF2-40B4-BE49-F238E27FC236}">
                  <a16:creationId xmlns:a16="http://schemas.microsoft.com/office/drawing/2014/main" id="{1C03B254-675A-FDFD-2091-62C00F1C3114}"/>
                </a:ext>
              </a:extLst>
            </p:cNvPr>
            <p:cNvCxnSpPr>
              <a:cxnSpLocks/>
            </p:cNvCxnSpPr>
            <p:nvPr/>
          </p:nvCxnSpPr>
          <p:spPr>
            <a:xfrm rot="16200000">
              <a:off x="7226106" y="3378578"/>
              <a:ext cx="0" cy="91440"/>
            </a:xfrm>
            <a:prstGeom prst="line">
              <a:avLst/>
            </a:prstGeom>
            <a:ln w="9525"/>
            <a:effectLst/>
          </p:spPr>
          <p:style>
            <a:lnRef idx="2">
              <a:schemeClr val="dk1"/>
            </a:lnRef>
            <a:fillRef idx="0">
              <a:schemeClr val="dk1"/>
            </a:fillRef>
            <a:effectRef idx="1">
              <a:schemeClr val="dk1"/>
            </a:effectRef>
            <a:fontRef idx="minor">
              <a:schemeClr val="tx1"/>
            </a:fontRef>
          </p:style>
        </p:cxnSp>
        <p:cxnSp>
          <p:nvCxnSpPr>
            <p:cNvPr id="22" name="Straight Connector 21">
              <a:extLst>
                <a:ext uri="{FF2B5EF4-FFF2-40B4-BE49-F238E27FC236}">
                  <a16:creationId xmlns:a16="http://schemas.microsoft.com/office/drawing/2014/main" id="{3F05EEBE-45C0-4118-A17B-169D6B543820}"/>
                </a:ext>
              </a:extLst>
            </p:cNvPr>
            <p:cNvCxnSpPr>
              <a:cxnSpLocks/>
            </p:cNvCxnSpPr>
            <p:nvPr/>
          </p:nvCxnSpPr>
          <p:spPr>
            <a:xfrm rot="16200000">
              <a:off x="7214277" y="5231073"/>
              <a:ext cx="0" cy="91440"/>
            </a:xfrm>
            <a:prstGeom prst="line">
              <a:avLst/>
            </a:prstGeom>
            <a:ln w="9525"/>
            <a:effectLst/>
          </p:spPr>
          <p:style>
            <a:lnRef idx="2">
              <a:schemeClr val="dk1"/>
            </a:lnRef>
            <a:fillRef idx="0">
              <a:schemeClr val="dk1"/>
            </a:fillRef>
            <a:effectRef idx="1">
              <a:schemeClr val="dk1"/>
            </a:effectRef>
            <a:fontRef idx="minor">
              <a:schemeClr val="tx1"/>
            </a:fontRef>
          </p:style>
        </p:cxnSp>
        <p:sp>
          <p:nvSpPr>
            <p:cNvPr id="23" name="TextBox 22">
              <a:extLst>
                <a:ext uri="{FF2B5EF4-FFF2-40B4-BE49-F238E27FC236}">
                  <a16:creationId xmlns:a16="http://schemas.microsoft.com/office/drawing/2014/main" id="{0FEC93CF-93C4-42AE-8C05-76DE4A6D9D5F}"/>
                </a:ext>
              </a:extLst>
            </p:cNvPr>
            <p:cNvSpPr txBox="1"/>
            <p:nvPr/>
          </p:nvSpPr>
          <p:spPr>
            <a:xfrm>
              <a:off x="6929283" y="5122903"/>
              <a:ext cx="319090" cy="307777"/>
            </a:xfrm>
            <a:prstGeom prst="rect">
              <a:avLst/>
            </a:prstGeom>
            <a:noFill/>
          </p:spPr>
          <p:txBody>
            <a:bodyPr wrap="square" lIns="91440" tIns="45720" rIns="91440" bIns="45720" rtlCol="0" anchor="t">
              <a:spAutoFit/>
            </a:bodyPr>
            <a:lstStyle/>
            <a:p>
              <a:r>
                <a:rPr lang="en-US" sz="1400">
                  <a:latin typeface="Calibri"/>
                  <a:ea typeface="Calibri"/>
                  <a:cs typeface="Calibri"/>
                </a:rPr>
                <a:t>0</a:t>
              </a:r>
              <a:endParaRPr lang="en-US">
                <a:latin typeface="Calibri"/>
                <a:ea typeface="Calibri"/>
                <a:cs typeface="Calibri"/>
              </a:endParaRPr>
            </a:p>
          </p:txBody>
        </p:sp>
        <p:sp>
          <p:nvSpPr>
            <p:cNvPr id="24" name="TextBox 23">
              <a:extLst>
                <a:ext uri="{FF2B5EF4-FFF2-40B4-BE49-F238E27FC236}">
                  <a16:creationId xmlns:a16="http://schemas.microsoft.com/office/drawing/2014/main" id="{01481E41-E6F4-3A16-1CBB-88E9EAE3624E}"/>
                </a:ext>
              </a:extLst>
            </p:cNvPr>
            <p:cNvSpPr txBox="1"/>
            <p:nvPr/>
          </p:nvSpPr>
          <p:spPr>
            <a:xfrm>
              <a:off x="6826615" y="4721920"/>
              <a:ext cx="368874" cy="307777"/>
            </a:xfrm>
            <a:prstGeom prst="rect">
              <a:avLst/>
            </a:prstGeom>
            <a:noFill/>
          </p:spPr>
          <p:txBody>
            <a:bodyPr wrap="square" lIns="91440" tIns="45720" rIns="91440" bIns="45720" rtlCol="0" anchor="t">
              <a:spAutoFit/>
            </a:bodyPr>
            <a:lstStyle/>
            <a:p>
              <a:r>
                <a:rPr lang="en-US" sz="1400" dirty="0">
                  <a:latin typeface="Calibri"/>
                  <a:ea typeface="Calibri"/>
                  <a:cs typeface="Calibri"/>
                </a:rPr>
                <a:t>20</a:t>
              </a:r>
              <a:endParaRPr lang="en-US" dirty="0">
                <a:latin typeface="Calibri"/>
                <a:ea typeface="Calibri"/>
                <a:cs typeface="Calibri"/>
              </a:endParaRPr>
            </a:p>
          </p:txBody>
        </p:sp>
        <p:sp>
          <p:nvSpPr>
            <p:cNvPr id="25" name="TextBox 24">
              <a:extLst>
                <a:ext uri="{FF2B5EF4-FFF2-40B4-BE49-F238E27FC236}">
                  <a16:creationId xmlns:a16="http://schemas.microsoft.com/office/drawing/2014/main" id="{9571E15C-B48C-EBE5-1094-5DD2E4B524B3}"/>
                </a:ext>
              </a:extLst>
            </p:cNvPr>
            <p:cNvSpPr txBox="1"/>
            <p:nvPr/>
          </p:nvSpPr>
          <p:spPr>
            <a:xfrm>
              <a:off x="6817353" y="4243992"/>
              <a:ext cx="368874" cy="307777"/>
            </a:xfrm>
            <a:prstGeom prst="rect">
              <a:avLst/>
            </a:prstGeom>
            <a:noFill/>
          </p:spPr>
          <p:txBody>
            <a:bodyPr wrap="square" lIns="91440" tIns="45720" rIns="91440" bIns="45720" rtlCol="0" anchor="t">
              <a:spAutoFit/>
            </a:bodyPr>
            <a:lstStyle/>
            <a:p>
              <a:r>
                <a:rPr lang="en-US" sz="1400" dirty="0">
                  <a:latin typeface="Calibri"/>
                  <a:ea typeface="Calibri"/>
                  <a:cs typeface="Calibri"/>
                </a:rPr>
                <a:t>20</a:t>
              </a:r>
              <a:endParaRPr lang="en-US" dirty="0">
                <a:latin typeface="Calibri"/>
                <a:ea typeface="Calibri"/>
                <a:cs typeface="Calibri"/>
              </a:endParaRPr>
            </a:p>
          </p:txBody>
        </p:sp>
        <p:sp>
          <p:nvSpPr>
            <p:cNvPr id="26" name="TextBox 25">
              <a:extLst>
                <a:ext uri="{FF2B5EF4-FFF2-40B4-BE49-F238E27FC236}">
                  <a16:creationId xmlns:a16="http://schemas.microsoft.com/office/drawing/2014/main" id="{4E5D621F-F32F-5F77-8C0C-1A753A149432}"/>
                </a:ext>
              </a:extLst>
            </p:cNvPr>
            <p:cNvSpPr txBox="1"/>
            <p:nvPr/>
          </p:nvSpPr>
          <p:spPr>
            <a:xfrm>
              <a:off x="6817353" y="3782913"/>
              <a:ext cx="368874" cy="307777"/>
            </a:xfrm>
            <a:prstGeom prst="rect">
              <a:avLst/>
            </a:prstGeom>
            <a:solidFill>
              <a:schemeClr val="bg1"/>
            </a:solidFill>
          </p:spPr>
          <p:txBody>
            <a:bodyPr wrap="square" lIns="91440" tIns="45720" rIns="91440" bIns="45720" rtlCol="0" anchor="t">
              <a:spAutoFit/>
            </a:bodyPr>
            <a:lstStyle/>
            <a:p>
              <a:r>
                <a:rPr lang="en-US" sz="1400" dirty="0">
                  <a:latin typeface="Calibri"/>
                  <a:ea typeface="Calibri"/>
                  <a:cs typeface="Calibri"/>
                </a:rPr>
                <a:t>30</a:t>
              </a:r>
              <a:endParaRPr lang="en-US" dirty="0">
                <a:latin typeface="Calibri"/>
                <a:ea typeface="Calibri"/>
                <a:cs typeface="Calibri"/>
              </a:endParaRPr>
            </a:p>
          </p:txBody>
        </p:sp>
        <p:sp>
          <p:nvSpPr>
            <p:cNvPr id="27" name="TextBox 26">
              <a:extLst>
                <a:ext uri="{FF2B5EF4-FFF2-40B4-BE49-F238E27FC236}">
                  <a16:creationId xmlns:a16="http://schemas.microsoft.com/office/drawing/2014/main" id="{7076C3A7-14B8-F1BC-BF9F-D644DBDC74B2}"/>
                </a:ext>
              </a:extLst>
            </p:cNvPr>
            <p:cNvSpPr txBox="1"/>
            <p:nvPr/>
          </p:nvSpPr>
          <p:spPr>
            <a:xfrm>
              <a:off x="6820088" y="3282012"/>
              <a:ext cx="368874" cy="307777"/>
            </a:xfrm>
            <a:prstGeom prst="rect">
              <a:avLst/>
            </a:prstGeom>
            <a:noFill/>
          </p:spPr>
          <p:txBody>
            <a:bodyPr wrap="square" lIns="91440" tIns="45720" rIns="91440" bIns="45720" rtlCol="0" anchor="t">
              <a:spAutoFit/>
            </a:bodyPr>
            <a:lstStyle/>
            <a:p>
              <a:r>
                <a:rPr lang="en-US" sz="1400" dirty="0">
                  <a:latin typeface="Calibri"/>
                  <a:ea typeface="Calibri"/>
                  <a:cs typeface="Calibri"/>
                </a:rPr>
                <a:t>40</a:t>
              </a:r>
              <a:endParaRPr lang="en-US" dirty="0">
                <a:latin typeface="Calibri"/>
                <a:ea typeface="Calibri"/>
                <a:cs typeface="Calibri"/>
              </a:endParaRPr>
            </a:p>
          </p:txBody>
        </p:sp>
        <p:sp>
          <p:nvSpPr>
            <p:cNvPr id="28" name="TextBox 27">
              <a:extLst>
                <a:ext uri="{FF2B5EF4-FFF2-40B4-BE49-F238E27FC236}">
                  <a16:creationId xmlns:a16="http://schemas.microsoft.com/office/drawing/2014/main" id="{6BBFB362-B5FA-FA98-1E8D-018D7BAB2D3A}"/>
                </a:ext>
              </a:extLst>
            </p:cNvPr>
            <p:cNvSpPr txBox="1"/>
            <p:nvPr/>
          </p:nvSpPr>
          <p:spPr>
            <a:xfrm rot="16200000">
              <a:off x="6425534" y="4235120"/>
              <a:ext cx="611265" cy="307777"/>
            </a:xfrm>
            <a:prstGeom prst="rect">
              <a:avLst/>
            </a:prstGeom>
            <a:solidFill>
              <a:schemeClr val="bg1"/>
            </a:solidFill>
          </p:spPr>
          <p:txBody>
            <a:bodyPr wrap="square" lIns="91440" tIns="45720" rIns="91440" bIns="45720" rtlCol="0" anchor="t">
              <a:spAutoFit/>
            </a:bodyPr>
            <a:lstStyle/>
            <a:p>
              <a:r>
                <a:rPr lang="en-US" sz="1400" dirty="0">
                  <a:latin typeface="Calibri"/>
                  <a:ea typeface="Calibri"/>
                  <a:cs typeface="Calibri"/>
                </a:rPr>
                <a:t>Clicks</a:t>
              </a:r>
              <a:endParaRPr lang="en-US" dirty="0">
                <a:latin typeface="Calibri"/>
                <a:ea typeface="Calibri"/>
                <a:cs typeface="Calibri"/>
              </a:endParaRPr>
            </a:p>
          </p:txBody>
        </p:sp>
        <p:sp>
          <p:nvSpPr>
            <p:cNvPr id="29" name="TextBox 28">
              <a:extLst>
                <a:ext uri="{FF2B5EF4-FFF2-40B4-BE49-F238E27FC236}">
                  <a16:creationId xmlns:a16="http://schemas.microsoft.com/office/drawing/2014/main" id="{E6EEF693-0294-C446-940F-18AE92842096}"/>
                </a:ext>
              </a:extLst>
            </p:cNvPr>
            <p:cNvSpPr txBox="1"/>
            <p:nvPr/>
          </p:nvSpPr>
          <p:spPr>
            <a:xfrm>
              <a:off x="8142513" y="5686144"/>
              <a:ext cx="1747903" cy="307777"/>
            </a:xfrm>
            <a:prstGeom prst="rect">
              <a:avLst/>
            </a:prstGeom>
            <a:noFill/>
          </p:spPr>
          <p:txBody>
            <a:bodyPr wrap="square" lIns="91440" tIns="45720" rIns="91440" bIns="45720" rtlCol="0" anchor="t">
              <a:spAutoFit/>
            </a:bodyPr>
            <a:lstStyle/>
            <a:p>
              <a:r>
                <a:rPr lang="en-US" sz="1400">
                  <a:latin typeface="Calibri"/>
                  <a:ea typeface="Calibri"/>
                  <a:cs typeface="Calibri"/>
                </a:rPr>
                <a:t>nce</a:t>
              </a:r>
              <a:r>
                <a:rPr lang="en-US" sz="1400" dirty="0">
                  <a:latin typeface="Calibri"/>
                  <a:ea typeface="Calibri"/>
                  <a:cs typeface="Calibri"/>
                </a:rPr>
                <a:t> Last Click</a:t>
              </a:r>
              <a:endParaRPr lang="en-US" dirty="0">
                <a:latin typeface="Calibri"/>
                <a:ea typeface="Calibri"/>
                <a:cs typeface="Calibri"/>
              </a:endParaRPr>
            </a:p>
          </p:txBody>
        </p:sp>
        <p:sp>
          <p:nvSpPr>
            <p:cNvPr id="30" name="TextBox 29">
              <a:extLst>
                <a:ext uri="{FF2B5EF4-FFF2-40B4-BE49-F238E27FC236}">
                  <a16:creationId xmlns:a16="http://schemas.microsoft.com/office/drawing/2014/main" id="{C07E2320-2EF6-A832-DABD-6B0CB8F32D57}"/>
                </a:ext>
              </a:extLst>
            </p:cNvPr>
            <p:cNvSpPr txBox="1"/>
            <p:nvPr/>
          </p:nvSpPr>
          <p:spPr>
            <a:xfrm>
              <a:off x="7223155" y="2696555"/>
              <a:ext cx="3601426" cy="338554"/>
            </a:xfrm>
            <a:prstGeom prst="rect">
              <a:avLst/>
            </a:prstGeom>
            <a:noFill/>
          </p:spPr>
          <p:txBody>
            <a:bodyPr wrap="square" lIns="91440" tIns="45720" rIns="91440" bIns="45720" rtlCol="0" anchor="t">
              <a:spAutoFit/>
            </a:bodyPr>
            <a:lstStyle/>
            <a:p>
              <a:r>
                <a:rPr lang="en-US" sz="1600" b="1">
                  <a:latin typeface="Calibri"/>
                  <a:ea typeface="Calibri"/>
                  <a:cs typeface="Calibri"/>
                </a:rPr>
                <a:t>Scatterplot: </a:t>
              </a:r>
              <a:r>
                <a:rPr lang="en-US" sz="1600">
                  <a:latin typeface="Calibri"/>
                  <a:ea typeface="Calibri"/>
                  <a:cs typeface="Calibri"/>
                </a:rPr>
                <a:t>Clicks vs Days Since Last Click</a:t>
              </a:r>
              <a:endParaRPr lang="en-US" sz="2000">
                <a:latin typeface="Calibri"/>
                <a:ea typeface="Calibri"/>
                <a:cs typeface="Calibri"/>
              </a:endParaRPr>
            </a:p>
          </p:txBody>
        </p:sp>
      </p:grpSp>
      <p:grpSp>
        <p:nvGrpSpPr>
          <p:cNvPr id="7" name="Group 6">
            <a:extLst>
              <a:ext uri="{FF2B5EF4-FFF2-40B4-BE49-F238E27FC236}">
                <a16:creationId xmlns:a16="http://schemas.microsoft.com/office/drawing/2014/main" id="{5405CB84-AA03-DF03-BC94-FD7C005DA027}"/>
              </a:ext>
            </a:extLst>
          </p:cNvPr>
          <p:cNvGrpSpPr/>
          <p:nvPr/>
        </p:nvGrpSpPr>
        <p:grpSpPr>
          <a:xfrm>
            <a:off x="1353824" y="2832102"/>
            <a:ext cx="3936676" cy="2834644"/>
            <a:chOff x="1353824" y="2832102"/>
            <a:chExt cx="3936676" cy="2834644"/>
          </a:xfrm>
        </p:grpSpPr>
        <p:grpSp>
          <p:nvGrpSpPr>
            <p:cNvPr id="49" name="Group 48">
              <a:extLst>
                <a:ext uri="{FF2B5EF4-FFF2-40B4-BE49-F238E27FC236}">
                  <a16:creationId xmlns:a16="http://schemas.microsoft.com/office/drawing/2014/main" id="{10C69EAB-B839-E59B-6F8A-14F24D284418}"/>
                </a:ext>
              </a:extLst>
            </p:cNvPr>
            <p:cNvGrpSpPr/>
            <p:nvPr/>
          </p:nvGrpSpPr>
          <p:grpSpPr>
            <a:xfrm>
              <a:off x="1353824" y="3297915"/>
              <a:ext cx="3936676" cy="2368831"/>
              <a:chOff x="746111" y="3017848"/>
              <a:chExt cx="4029089" cy="2415195"/>
            </a:xfrm>
          </p:grpSpPr>
          <p:pic>
            <p:nvPicPr>
              <p:cNvPr id="38" name="Picture 37">
                <a:extLst>
                  <a:ext uri="{FF2B5EF4-FFF2-40B4-BE49-F238E27FC236}">
                    <a16:creationId xmlns:a16="http://schemas.microsoft.com/office/drawing/2014/main" id="{01177561-E1A4-1938-5040-A491B16EF9D7}"/>
                  </a:ext>
                </a:extLst>
              </p:cNvPr>
              <p:cNvPicPr>
                <a:picLocks noChangeAspect="1"/>
              </p:cNvPicPr>
              <p:nvPr/>
            </p:nvPicPr>
            <p:blipFill>
              <a:blip r:embed="rId3">
                <a:extLst>
                  <a:ext uri="{BEBA8EAE-BF5A-486C-A8C5-ECC9F3942E4B}">
                    <a14:imgProps xmlns:a14="http://schemas.microsoft.com/office/drawing/2010/main">
                      <a14:imgLayer r:embed="rId4">
                        <a14:imgEffect>
                          <a14:saturation sat="400000"/>
                        </a14:imgEffect>
                      </a14:imgLayer>
                    </a14:imgProps>
                  </a:ext>
                </a:extLst>
              </a:blip>
              <a:stretch>
                <a:fillRect/>
              </a:stretch>
            </p:blipFill>
            <p:spPr>
              <a:xfrm>
                <a:off x="902255" y="3047525"/>
                <a:ext cx="3872945" cy="2323768"/>
              </a:xfrm>
              <a:prstGeom prst="rect">
                <a:avLst/>
              </a:prstGeom>
            </p:spPr>
          </p:pic>
          <p:sp>
            <p:nvSpPr>
              <p:cNvPr id="39" name="TextBox 38">
                <a:extLst>
                  <a:ext uri="{FF2B5EF4-FFF2-40B4-BE49-F238E27FC236}">
                    <a16:creationId xmlns:a16="http://schemas.microsoft.com/office/drawing/2014/main" id="{99F08D0E-F5DE-D0AA-03E9-0F5FB24F3DFC}"/>
                  </a:ext>
                </a:extLst>
              </p:cNvPr>
              <p:cNvSpPr txBox="1"/>
              <p:nvPr/>
            </p:nvSpPr>
            <p:spPr>
              <a:xfrm>
                <a:off x="1305021" y="5118660"/>
                <a:ext cx="656834" cy="307777"/>
              </a:xfrm>
              <a:prstGeom prst="rect">
                <a:avLst/>
              </a:prstGeom>
              <a:solidFill>
                <a:schemeClr val="bg1"/>
              </a:solidFill>
            </p:spPr>
            <p:txBody>
              <a:bodyPr wrap="square" lIns="91440" tIns="45720" rIns="91440" bIns="45720" rtlCol="0" anchor="t">
                <a:spAutoFit/>
              </a:bodyPr>
              <a:lstStyle/>
              <a:p>
                <a:r>
                  <a:rPr lang="en-US" sz="1400">
                    <a:latin typeface="Calibri"/>
                    <a:ea typeface="Calibri"/>
                    <a:cs typeface="Calibri"/>
                  </a:rPr>
                  <a:t>Tier 1</a:t>
                </a:r>
                <a:endParaRPr lang="en-US">
                  <a:latin typeface="Calibri"/>
                  <a:ea typeface="Calibri"/>
                  <a:cs typeface="Calibri"/>
                </a:endParaRPr>
              </a:p>
            </p:txBody>
          </p:sp>
          <p:sp>
            <p:nvSpPr>
              <p:cNvPr id="34" name="TextBox 33">
                <a:extLst>
                  <a:ext uri="{FF2B5EF4-FFF2-40B4-BE49-F238E27FC236}">
                    <a16:creationId xmlns:a16="http://schemas.microsoft.com/office/drawing/2014/main" id="{066A826A-7375-2855-FF1E-A5789E2DA48B}"/>
                  </a:ext>
                </a:extLst>
              </p:cNvPr>
              <p:cNvSpPr txBox="1"/>
              <p:nvPr/>
            </p:nvSpPr>
            <p:spPr>
              <a:xfrm>
                <a:off x="2225241" y="5118660"/>
                <a:ext cx="656834" cy="307777"/>
              </a:xfrm>
              <a:prstGeom prst="rect">
                <a:avLst/>
              </a:prstGeom>
              <a:solidFill>
                <a:schemeClr val="bg1"/>
              </a:solidFill>
            </p:spPr>
            <p:txBody>
              <a:bodyPr wrap="square" lIns="91440" tIns="45720" rIns="91440" bIns="45720" rtlCol="0" anchor="t">
                <a:spAutoFit/>
              </a:bodyPr>
              <a:lstStyle/>
              <a:p>
                <a:r>
                  <a:rPr lang="en-US" sz="1400">
                    <a:latin typeface="Calibri"/>
                    <a:ea typeface="Calibri"/>
                    <a:cs typeface="Calibri"/>
                  </a:rPr>
                  <a:t>Tier 2</a:t>
                </a:r>
                <a:endParaRPr lang="en-US">
                  <a:latin typeface="Calibri"/>
                  <a:ea typeface="Calibri"/>
                  <a:cs typeface="Calibri"/>
                </a:endParaRPr>
              </a:p>
            </p:txBody>
          </p:sp>
          <p:sp>
            <p:nvSpPr>
              <p:cNvPr id="35" name="TextBox 34">
                <a:extLst>
                  <a:ext uri="{FF2B5EF4-FFF2-40B4-BE49-F238E27FC236}">
                    <a16:creationId xmlns:a16="http://schemas.microsoft.com/office/drawing/2014/main" id="{8E6B17B7-B1E6-65B0-F3CC-259DA1D1239A}"/>
                  </a:ext>
                </a:extLst>
              </p:cNvPr>
              <p:cNvSpPr txBox="1"/>
              <p:nvPr/>
            </p:nvSpPr>
            <p:spPr>
              <a:xfrm>
                <a:off x="3125279" y="5118660"/>
                <a:ext cx="656834" cy="307777"/>
              </a:xfrm>
              <a:prstGeom prst="rect">
                <a:avLst/>
              </a:prstGeom>
              <a:solidFill>
                <a:schemeClr val="bg1"/>
              </a:solidFill>
            </p:spPr>
            <p:txBody>
              <a:bodyPr wrap="square" lIns="91440" tIns="45720" rIns="91440" bIns="45720" rtlCol="0" anchor="t">
                <a:spAutoFit/>
              </a:bodyPr>
              <a:lstStyle/>
              <a:p>
                <a:r>
                  <a:rPr lang="en-US" sz="1400">
                    <a:latin typeface="Calibri"/>
                    <a:ea typeface="Calibri"/>
                    <a:cs typeface="Calibri"/>
                  </a:rPr>
                  <a:t>Tier 3</a:t>
                </a:r>
                <a:endParaRPr lang="en-US">
                  <a:latin typeface="Calibri"/>
                  <a:ea typeface="Calibri"/>
                  <a:cs typeface="Calibri"/>
                </a:endParaRPr>
              </a:p>
            </p:txBody>
          </p:sp>
          <p:sp>
            <p:nvSpPr>
              <p:cNvPr id="36" name="TextBox 35">
                <a:extLst>
                  <a:ext uri="{FF2B5EF4-FFF2-40B4-BE49-F238E27FC236}">
                    <a16:creationId xmlns:a16="http://schemas.microsoft.com/office/drawing/2014/main" id="{0C709472-27E0-6AFF-75A8-37787A6923B6}"/>
                  </a:ext>
                </a:extLst>
              </p:cNvPr>
              <p:cNvSpPr txBox="1"/>
              <p:nvPr/>
            </p:nvSpPr>
            <p:spPr>
              <a:xfrm>
                <a:off x="4027829" y="5125266"/>
                <a:ext cx="656834" cy="307777"/>
              </a:xfrm>
              <a:prstGeom prst="rect">
                <a:avLst/>
              </a:prstGeom>
              <a:solidFill>
                <a:schemeClr val="bg1"/>
              </a:solidFill>
            </p:spPr>
            <p:txBody>
              <a:bodyPr wrap="square" lIns="91440" tIns="45720" rIns="91440" bIns="45720" rtlCol="0" anchor="t">
                <a:spAutoFit/>
              </a:bodyPr>
              <a:lstStyle/>
              <a:p>
                <a:r>
                  <a:rPr lang="en-US" sz="1400">
                    <a:latin typeface="Calibri"/>
                    <a:ea typeface="Calibri"/>
                    <a:cs typeface="Calibri"/>
                  </a:rPr>
                  <a:t>Tier 4</a:t>
                </a:r>
                <a:endParaRPr lang="en-US">
                  <a:latin typeface="Calibri"/>
                  <a:ea typeface="Calibri"/>
                  <a:cs typeface="Calibri"/>
                </a:endParaRPr>
              </a:p>
            </p:txBody>
          </p:sp>
          <p:sp>
            <p:nvSpPr>
              <p:cNvPr id="37" name="TextBox 36">
                <a:extLst>
                  <a:ext uri="{FF2B5EF4-FFF2-40B4-BE49-F238E27FC236}">
                    <a16:creationId xmlns:a16="http://schemas.microsoft.com/office/drawing/2014/main" id="{AAFE4256-A8F4-82A4-AEFD-616D626E5DF2}"/>
                  </a:ext>
                </a:extLst>
              </p:cNvPr>
              <p:cNvSpPr txBox="1"/>
              <p:nvPr/>
            </p:nvSpPr>
            <p:spPr>
              <a:xfrm>
                <a:off x="3983651" y="3308256"/>
                <a:ext cx="656834" cy="276999"/>
              </a:xfrm>
              <a:prstGeom prst="rect">
                <a:avLst/>
              </a:prstGeom>
              <a:solidFill>
                <a:schemeClr val="bg1"/>
              </a:solidFill>
            </p:spPr>
            <p:txBody>
              <a:bodyPr wrap="square" lIns="91440" tIns="45720" rIns="91440" bIns="45720" rtlCol="0" anchor="t">
                <a:spAutoFit/>
              </a:bodyPr>
              <a:lstStyle/>
              <a:p>
                <a:r>
                  <a:rPr lang="en-US" sz="1200">
                    <a:latin typeface="Calibri"/>
                    <a:ea typeface="Calibri"/>
                    <a:cs typeface="Calibri"/>
                  </a:rPr>
                  <a:t>2.98%</a:t>
                </a:r>
                <a:endParaRPr lang="en-US" sz="1600">
                  <a:latin typeface="Calibri"/>
                  <a:ea typeface="Calibri"/>
                  <a:cs typeface="Calibri"/>
                </a:endParaRPr>
              </a:p>
            </p:txBody>
          </p:sp>
          <p:sp>
            <p:nvSpPr>
              <p:cNvPr id="40" name="TextBox 39">
                <a:extLst>
                  <a:ext uri="{FF2B5EF4-FFF2-40B4-BE49-F238E27FC236}">
                    <a16:creationId xmlns:a16="http://schemas.microsoft.com/office/drawing/2014/main" id="{B9940BAC-B0C2-0B54-F782-A8B7A0F950F9}"/>
                  </a:ext>
                </a:extLst>
              </p:cNvPr>
              <p:cNvSpPr txBox="1"/>
              <p:nvPr/>
            </p:nvSpPr>
            <p:spPr>
              <a:xfrm>
                <a:off x="3125279" y="3806093"/>
                <a:ext cx="656834" cy="276999"/>
              </a:xfrm>
              <a:prstGeom prst="rect">
                <a:avLst/>
              </a:prstGeom>
              <a:solidFill>
                <a:schemeClr val="bg1"/>
              </a:solidFill>
            </p:spPr>
            <p:txBody>
              <a:bodyPr wrap="square" lIns="91440" tIns="45720" rIns="91440" bIns="45720" rtlCol="0" anchor="t">
                <a:spAutoFit/>
              </a:bodyPr>
              <a:lstStyle/>
              <a:p>
                <a:r>
                  <a:rPr lang="en-US" sz="1200">
                    <a:latin typeface="Calibri"/>
                    <a:ea typeface="Calibri"/>
                    <a:cs typeface="Calibri"/>
                  </a:rPr>
                  <a:t>1.95%</a:t>
                </a:r>
                <a:endParaRPr lang="en-US" sz="1600">
                  <a:latin typeface="Calibri"/>
                  <a:ea typeface="Calibri"/>
                  <a:cs typeface="Calibri"/>
                </a:endParaRPr>
              </a:p>
            </p:txBody>
          </p:sp>
          <p:sp>
            <p:nvSpPr>
              <p:cNvPr id="41" name="TextBox 40">
                <a:extLst>
                  <a:ext uri="{FF2B5EF4-FFF2-40B4-BE49-F238E27FC236}">
                    <a16:creationId xmlns:a16="http://schemas.microsoft.com/office/drawing/2014/main" id="{3DCE6B04-872E-20DD-7027-FA6A9778D19F}"/>
                  </a:ext>
                </a:extLst>
              </p:cNvPr>
              <p:cNvSpPr txBox="1"/>
              <p:nvPr/>
            </p:nvSpPr>
            <p:spPr>
              <a:xfrm>
                <a:off x="2225241" y="4332955"/>
                <a:ext cx="656834" cy="276999"/>
              </a:xfrm>
              <a:prstGeom prst="rect">
                <a:avLst/>
              </a:prstGeom>
              <a:solidFill>
                <a:schemeClr val="bg1"/>
              </a:solidFill>
            </p:spPr>
            <p:txBody>
              <a:bodyPr wrap="square" lIns="91440" tIns="45720" rIns="91440" bIns="45720" rtlCol="0" anchor="t">
                <a:spAutoFit/>
              </a:bodyPr>
              <a:lstStyle/>
              <a:p>
                <a:r>
                  <a:rPr lang="en-US" sz="1200">
                    <a:latin typeface="Calibri"/>
                    <a:ea typeface="Calibri"/>
                    <a:cs typeface="Calibri"/>
                  </a:rPr>
                  <a:t>1.02%</a:t>
                </a:r>
                <a:endParaRPr lang="en-US" sz="1600">
                  <a:latin typeface="Calibri"/>
                  <a:ea typeface="Calibri"/>
                  <a:cs typeface="Calibri"/>
                </a:endParaRPr>
              </a:p>
            </p:txBody>
          </p:sp>
          <p:sp>
            <p:nvSpPr>
              <p:cNvPr id="42" name="TextBox 41">
                <a:extLst>
                  <a:ext uri="{FF2B5EF4-FFF2-40B4-BE49-F238E27FC236}">
                    <a16:creationId xmlns:a16="http://schemas.microsoft.com/office/drawing/2014/main" id="{03455AEB-EF17-247C-F81D-28607E004DF1}"/>
                  </a:ext>
                </a:extLst>
              </p:cNvPr>
              <p:cNvSpPr txBox="1"/>
              <p:nvPr/>
            </p:nvSpPr>
            <p:spPr>
              <a:xfrm>
                <a:off x="1379804" y="4486843"/>
                <a:ext cx="656834" cy="276999"/>
              </a:xfrm>
              <a:prstGeom prst="rect">
                <a:avLst/>
              </a:prstGeom>
              <a:solidFill>
                <a:schemeClr val="bg1"/>
              </a:solidFill>
            </p:spPr>
            <p:txBody>
              <a:bodyPr wrap="square" lIns="91440" tIns="45720" rIns="91440" bIns="45720" rtlCol="0" anchor="t">
                <a:spAutoFit/>
              </a:bodyPr>
              <a:lstStyle/>
              <a:p>
                <a:r>
                  <a:rPr lang="en-US" sz="1200">
                    <a:latin typeface="Calibri"/>
                    <a:ea typeface="Calibri"/>
                    <a:cs typeface="Calibri"/>
                  </a:rPr>
                  <a:t>0.65%</a:t>
                </a:r>
                <a:endParaRPr lang="en-US" sz="1600">
                  <a:latin typeface="Calibri"/>
                  <a:ea typeface="Calibri"/>
                  <a:cs typeface="Calibri"/>
                </a:endParaRPr>
              </a:p>
            </p:txBody>
          </p:sp>
          <p:sp>
            <p:nvSpPr>
              <p:cNvPr id="43" name="TextBox 42">
                <a:extLst>
                  <a:ext uri="{FF2B5EF4-FFF2-40B4-BE49-F238E27FC236}">
                    <a16:creationId xmlns:a16="http://schemas.microsoft.com/office/drawing/2014/main" id="{2A83D8EE-E24E-0DBA-246D-426B4309FCEC}"/>
                  </a:ext>
                </a:extLst>
              </p:cNvPr>
              <p:cNvSpPr txBox="1"/>
              <p:nvPr/>
            </p:nvSpPr>
            <p:spPr>
              <a:xfrm>
                <a:off x="746111" y="4950256"/>
                <a:ext cx="388679" cy="261610"/>
              </a:xfrm>
              <a:prstGeom prst="rect">
                <a:avLst/>
              </a:prstGeom>
              <a:solidFill>
                <a:schemeClr val="bg1"/>
              </a:solidFill>
            </p:spPr>
            <p:txBody>
              <a:bodyPr wrap="square" lIns="91440" tIns="45720" rIns="91440" bIns="45720" rtlCol="0" anchor="t">
                <a:spAutoFit/>
              </a:bodyPr>
              <a:lstStyle/>
              <a:p>
                <a:r>
                  <a:rPr lang="en-US" sz="1100">
                    <a:latin typeface="Calibri"/>
                    <a:ea typeface="Calibri"/>
                    <a:cs typeface="Calibri"/>
                  </a:rPr>
                  <a:t>0%</a:t>
                </a:r>
                <a:endParaRPr lang="en-US" sz="1400">
                  <a:latin typeface="Calibri"/>
                  <a:ea typeface="Calibri"/>
                  <a:cs typeface="Calibri"/>
                </a:endParaRPr>
              </a:p>
            </p:txBody>
          </p:sp>
          <p:sp>
            <p:nvSpPr>
              <p:cNvPr id="44" name="TextBox 43">
                <a:extLst>
                  <a:ext uri="{FF2B5EF4-FFF2-40B4-BE49-F238E27FC236}">
                    <a16:creationId xmlns:a16="http://schemas.microsoft.com/office/drawing/2014/main" id="{1AFFF7AF-81F6-E1C0-C2EF-8C5F002777FC}"/>
                  </a:ext>
                </a:extLst>
              </p:cNvPr>
              <p:cNvSpPr txBox="1"/>
              <p:nvPr/>
            </p:nvSpPr>
            <p:spPr>
              <a:xfrm>
                <a:off x="746111" y="4501049"/>
                <a:ext cx="388679" cy="261610"/>
              </a:xfrm>
              <a:prstGeom prst="rect">
                <a:avLst/>
              </a:prstGeom>
              <a:solidFill>
                <a:schemeClr val="bg1"/>
              </a:solidFill>
            </p:spPr>
            <p:txBody>
              <a:bodyPr wrap="square" lIns="91440" tIns="45720" rIns="91440" bIns="45720" rtlCol="0" anchor="t">
                <a:spAutoFit/>
              </a:bodyPr>
              <a:lstStyle/>
              <a:p>
                <a:r>
                  <a:rPr lang="en-US" sz="1100">
                    <a:latin typeface="Calibri"/>
                    <a:ea typeface="Calibri"/>
                    <a:cs typeface="Calibri"/>
                  </a:rPr>
                  <a:t>1%</a:t>
                </a:r>
                <a:endParaRPr lang="en-US" sz="1400">
                  <a:latin typeface="Calibri"/>
                  <a:ea typeface="Calibri"/>
                  <a:cs typeface="Calibri"/>
                </a:endParaRPr>
              </a:p>
            </p:txBody>
          </p:sp>
          <p:sp>
            <p:nvSpPr>
              <p:cNvPr id="45" name="TextBox 44">
                <a:extLst>
                  <a:ext uri="{FF2B5EF4-FFF2-40B4-BE49-F238E27FC236}">
                    <a16:creationId xmlns:a16="http://schemas.microsoft.com/office/drawing/2014/main" id="{794D1B8F-E378-7317-19A3-CC3DA783F6B1}"/>
                  </a:ext>
                </a:extLst>
              </p:cNvPr>
              <p:cNvSpPr txBox="1"/>
              <p:nvPr/>
            </p:nvSpPr>
            <p:spPr>
              <a:xfrm>
                <a:off x="746111" y="4010397"/>
                <a:ext cx="388679" cy="261610"/>
              </a:xfrm>
              <a:prstGeom prst="rect">
                <a:avLst/>
              </a:prstGeom>
              <a:solidFill>
                <a:schemeClr val="bg1"/>
              </a:solidFill>
            </p:spPr>
            <p:txBody>
              <a:bodyPr wrap="square" lIns="91440" tIns="45720" rIns="91440" bIns="45720" rtlCol="0" anchor="t">
                <a:spAutoFit/>
              </a:bodyPr>
              <a:lstStyle/>
              <a:p>
                <a:r>
                  <a:rPr lang="en-US" sz="1100">
                    <a:latin typeface="Calibri"/>
                    <a:ea typeface="Calibri"/>
                    <a:cs typeface="Calibri"/>
                  </a:rPr>
                  <a:t>2%</a:t>
                </a:r>
                <a:endParaRPr lang="en-US" sz="1400">
                  <a:latin typeface="Calibri"/>
                  <a:ea typeface="Calibri"/>
                  <a:cs typeface="Calibri"/>
                </a:endParaRPr>
              </a:p>
            </p:txBody>
          </p:sp>
          <p:sp>
            <p:nvSpPr>
              <p:cNvPr id="46" name="TextBox 45">
                <a:extLst>
                  <a:ext uri="{FF2B5EF4-FFF2-40B4-BE49-F238E27FC236}">
                    <a16:creationId xmlns:a16="http://schemas.microsoft.com/office/drawing/2014/main" id="{035AF9B6-59BE-3B96-7AEA-685D70146BE3}"/>
                  </a:ext>
                </a:extLst>
              </p:cNvPr>
              <p:cNvSpPr txBox="1"/>
              <p:nvPr/>
            </p:nvSpPr>
            <p:spPr>
              <a:xfrm>
                <a:off x="746837" y="3487577"/>
                <a:ext cx="388679" cy="261610"/>
              </a:xfrm>
              <a:prstGeom prst="rect">
                <a:avLst/>
              </a:prstGeom>
              <a:solidFill>
                <a:schemeClr val="bg1"/>
              </a:solidFill>
            </p:spPr>
            <p:txBody>
              <a:bodyPr wrap="square" lIns="91440" tIns="45720" rIns="91440" bIns="45720" rtlCol="0" anchor="t">
                <a:spAutoFit/>
              </a:bodyPr>
              <a:lstStyle/>
              <a:p>
                <a:r>
                  <a:rPr lang="en-US" sz="1100">
                    <a:latin typeface="Calibri"/>
                    <a:ea typeface="Calibri"/>
                    <a:cs typeface="Calibri"/>
                  </a:rPr>
                  <a:t>3%</a:t>
                </a:r>
                <a:endParaRPr lang="en-US" sz="1400">
                  <a:latin typeface="Calibri"/>
                  <a:ea typeface="Calibri"/>
                  <a:cs typeface="Calibri"/>
                </a:endParaRPr>
              </a:p>
            </p:txBody>
          </p:sp>
          <p:sp>
            <p:nvSpPr>
              <p:cNvPr id="48" name="TextBox 47">
                <a:extLst>
                  <a:ext uri="{FF2B5EF4-FFF2-40B4-BE49-F238E27FC236}">
                    <a16:creationId xmlns:a16="http://schemas.microsoft.com/office/drawing/2014/main" id="{CBC41152-B4A8-FC2A-AFAD-8BAA2BE566F1}"/>
                  </a:ext>
                </a:extLst>
              </p:cNvPr>
              <p:cNvSpPr txBox="1"/>
              <p:nvPr/>
            </p:nvSpPr>
            <p:spPr>
              <a:xfrm>
                <a:off x="747563" y="3017848"/>
                <a:ext cx="388679" cy="261610"/>
              </a:xfrm>
              <a:prstGeom prst="rect">
                <a:avLst/>
              </a:prstGeom>
              <a:solidFill>
                <a:schemeClr val="bg1"/>
              </a:solidFill>
            </p:spPr>
            <p:txBody>
              <a:bodyPr wrap="square" lIns="91440" tIns="45720" rIns="91440" bIns="45720" rtlCol="0" anchor="t">
                <a:spAutoFit/>
              </a:bodyPr>
              <a:lstStyle/>
              <a:p>
                <a:r>
                  <a:rPr lang="en-US" sz="1100">
                    <a:latin typeface="Calibri"/>
                    <a:ea typeface="Calibri"/>
                    <a:cs typeface="Calibri"/>
                  </a:rPr>
                  <a:t>4%</a:t>
                </a:r>
                <a:endParaRPr lang="en-US" sz="1400">
                  <a:latin typeface="Calibri"/>
                  <a:ea typeface="Calibri"/>
                  <a:cs typeface="Calibri"/>
                </a:endParaRPr>
              </a:p>
            </p:txBody>
          </p:sp>
        </p:grpSp>
        <p:sp>
          <p:nvSpPr>
            <p:cNvPr id="50" name="TextBox 49">
              <a:extLst>
                <a:ext uri="{FF2B5EF4-FFF2-40B4-BE49-F238E27FC236}">
                  <a16:creationId xmlns:a16="http://schemas.microsoft.com/office/drawing/2014/main" id="{4C7FB06B-E450-E87F-A19D-EF135CC760B1}"/>
                </a:ext>
              </a:extLst>
            </p:cNvPr>
            <p:cNvSpPr txBox="1"/>
            <p:nvPr/>
          </p:nvSpPr>
          <p:spPr>
            <a:xfrm>
              <a:off x="1557449" y="2832102"/>
              <a:ext cx="3601426" cy="338554"/>
            </a:xfrm>
            <a:prstGeom prst="rect">
              <a:avLst/>
            </a:prstGeom>
            <a:noFill/>
          </p:spPr>
          <p:txBody>
            <a:bodyPr wrap="square" lIns="91440" tIns="45720" rIns="91440" bIns="45720" rtlCol="0" anchor="t">
              <a:spAutoFit/>
            </a:bodyPr>
            <a:lstStyle/>
            <a:p>
              <a:pPr algn="ctr"/>
              <a:r>
                <a:rPr lang="en-US" sz="1600" b="1">
                  <a:latin typeface="Calibri"/>
                  <a:ea typeface="Calibri"/>
                  <a:cs typeface="Calibri"/>
                </a:rPr>
                <a:t>Bar Chart: </a:t>
              </a:r>
              <a:r>
                <a:rPr lang="en-US" sz="1600">
                  <a:latin typeface="Calibri"/>
                  <a:ea typeface="Calibri"/>
                  <a:cs typeface="Calibri"/>
                </a:rPr>
                <a:t>Click Rate by Member Tier</a:t>
              </a:r>
              <a:endParaRPr lang="en-US" sz="2000">
                <a:latin typeface="Calibri"/>
                <a:ea typeface="Calibri"/>
                <a:cs typeface="Calibri"/>
              </a:endParaRPr>
            </a:p>
          </p:txBody>
        </p:sp>
      </p:grpSp>
      <p:pic>
        <p:nvPicPr>
          <p:cNvPr id="31" name="Picture 30">
            <a:extLst>
              <a:ext uri="{FF2B5EF4-FFF2-40B4-BE49-F238E27FC236}">
                <a16:creationId xmlns:a16="http://schemas.microsoft.com/office/drawing/2014/main" id="{7FC7274E-E8CA-A888-3F37-F45F00D9B9FE}"/>
              </a:ext>
            </a:extLst>
          </p:cNvPr>
          <p:cNvPicPr>
            <a:picLocks noChangeAspect="1"/>
          </p:cNvPicPr>
          <p:nvPr/>
        </p:nvPicPr>
        <p:blipFill>
          <a:blip r:embed="rId5"/>
          <a:stretch>
            <a:fillRect/>
          </a:stretch>
        </p:blipFill>
        <p:spPr>
          <a:xfrm>
            <a:off x="7650047" y="2102734"/>
            <a:ext cx="3162574" cy="2133785"/>
          </a:xfrm>
          <a:prstGeom prst="rect">
            <a:avLst/>
          </a:prstGeom>
        </p:spPr>
      </p:pic>
    </p:spTree>
    <p:extLst>
      <p:ext uri="{BB962C8B-B14F-4D97-AF65-F5344CB8AC3E}">
        <p14:creationId xmlns:p14="http://schemas.microsoft.com/office/powerpoint/2010/main" val="31396199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96C6B22-4C0B-9E6F-62BB-29C4C778478E}"/>
              </a:ext>
            </a:extLst>
          </p:cNvPr>
          <p:cNvSpPr>
            <a:spLocks noGrp="1"/>
          </p:cNvSpPr>
          <p:nvPr>
            <p:ph type="title"/>
          </p:nvPr>
        </p:nvSpPr>
        <p:spPr/>
        <p:txBody>
          <a:bodyPr/>
          <a:lstStyle/>
          <a:p>
            <a:r>
              <a:rPr lang="en-US">
                <a:latin typeface="Calibri"/>
                <a:cs typeface="Calibri"/>
              </a:rPr>
              <a:t>Feature Selection Using Decision Tree</a:t>
            </a:r>
            <a:endParaRPr lang="en-US"/>
          </a:p>
        </p:txBody>
      </p:sp>
      <p:sp>
        <p:nvSpPr>
          <p:cNvPr id="6" name="TextBox 5">
            <a:extLst>
              <a:ext uri="{FF2B5EF4-FFF2-40B4-BE49-F238E27FC236}">
                <a16:creationId xmlns:a16="http://schemas.microsoft.com/office/drawing/2014/main" id="{51804EA8-0CA6-6E45-4DFB-3F1C458B31D3}"/>
              </a:ext>
            </a:extLst>
          </p:cNvPr>
          <p:cNvSpPr txBox="1"/>
          <p:nvPr/>
        </p:nvSpPr>
        <p:spPr>
          <a:xfrm>
            <a:off x="328000" y="1398495"/>
            <a:ext cx="11451624" cy="2943563"/>
          </a:xfrm>
          <a:prstGeom prst="rect">
            <a:avLst/>
          </a:prstGeom>
          <a:noFill/>
        </p:spPr>
        <p:txBody>
          <a:bodyPr wrap="square" lIns="91440" tIns="45720" rIns="91440" bIns="45720" rtlCol="0" anchor="t">
            <a:spAutoFit/>
          </a:bodyPr>
          <a:lstStyle/>
          <a:p>
            <a:pPr marL="285750" indent="-285750">
              <a:lnSpc>
                <a:spcPct val="200000"/>
              </a:lnSpc>
              <a:buFont typeface="Arial" panose="020B0604020202020204" pitchFamily="34" charset="0"/>
              <a:buChar char="•"/>
            </a:pPr>
            <a:r>
              <a:rPr lang="en-US" sz="2400">
                <a:latin typeface="Calibri"/>
                <a:cs typeface="Calibri"/>
              </a:rPr>
              <a:t>Built simple (no fine-tuning) decision tree to used as guide for feature selection</a:t>
            </a:r>
          </a:p>
          <a:p>
            <a:pPr marL="285750" indent="-285750">
              <a:lnSpc>
                <a:spcPct val="200000"/>
              </a:lnSpc>
              <a:buFont typeface="Arial" panose="020B0604020202020204" pitchFamily="34" charset="0"/>
              <a:buChar char="•"/>
            </a:pPr>
            <a:r>
              <a:rPr lang="en-US" sz="2400">
                <a:latin typeface="Calibri"/>
                <a:cs typeface="Calibri"/>
              </a:rPr>
              <a:t>Gain better idea of what variables are of importance</a:t>
            </a:r>
            <a:endParaRPr lang="en-US"/>
          </a:p>
          <a:p>
            <a:pPr marL="285750" indent="-285750">
              <a:lnSpc>
                <a:spcPct val="200000"/>
              </a:lnSpc>
              <a:buFont typeface="Arial" panose="020B0604020202020204" pitchFamily="34" charset="0"/>
              <a:buChar char="•"/>
            </a:pPr>
            <a:r>
              <a:rPr lang="en-US" sz="2400">
                <a:latin typeface="Calibri"/>
                <a:cs typeface="Calibri"/>
              </a:rPr>
              <a:t>Reveal highly correlated variables to identify reduction opportunities</a:t>
            </a:r>
          </a:p>
          <a:p>
            <a:pPr marL="285750" indent="-285750">
              <a:lnSpc>
                <a:spcPct val="200000"/>
              </a:lnSpc>
              <a:buFont typeface="Arial" panose="020B0604020202020204" pitchFamily="34" charset="0"/>
              <a:buChar char="•"/>
            </a:pPr>
            <a:r>
              <a:rPr lang="en-US" sz="2400">
                <a:latin typeface="Calibri"/>
                <a:cs typeface="Calibri"/>
              </a:rPr>
              <a:t>Glimpse into what the predicting power of the already-built variables </a:t>
            </a:r>
          </a:p>
        </p:txBody>
      </p:sp>
      <p:sp>
        <p:nvSpPr>
          <p:cNvPr id="2" name="Slide Number Placeholder 1">
            <a:extLst>
              <a:ext uri="{FF2B5EF4-FFF2-40B4-BE49-F238E27FC236}">
                <a16:creationId xmlns:a16="http://schemas.microsoft.com/office/drawing/2014/main" id="{6910CEF8-CCC2-2519-0658-9C6F034BFEF7}"/>
              </a:ext>
            </a:extLst>
          </p:cNvPr>
          <p:cNvSpPr>
            <a:spLocks noGrp="1"/>
          </p:cNvSpPr>
          <p:nvPr>
            <p:ph type="sldNum" sz="quarter" idx="12"/>
          </p:nvPr>
        </p:nvSpPr>
        <p:spPr/>
        <p:txBody>
          <a:bodyPr/>
          <a:lstStyle/>
          <a:p>
            <a:fld id="{ACFD1434-DD14-6240-B526-039C9AE89494}" type="slidenum">
              <a:rPr lang="en-US" smtClean="0"/>
              <a:t>14</a:t>
            </a:fld>
            <a:endParaRPr lang="en-US"/>
          </a:p>
        </p:txBody>
      </p:sp>
    </p:spTree>
    <p:extLst>
      <p:ext uri="{BB962C8B-B14F-4D97-AF65-F5344CB8AC3E}">
        <p14:creationId xmlns:p14="http://schemas.microsoft.com/office/powerpoint/2010/main" val="18620426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15C350B-F492-4699-C1FE-FA1F1AFE1063}"/>
              </a:ext>
            </a:extLst>
          </p:cNvPr>
          <p:cNvSpPr>
            <a:spLocks noGrp="1"/>
          </p:cNvSpPr>
          <p:nvPr>
            <p:ph type="title"/>
          </p:nvPr>
        </p:nvSpPr>
        <p:spPr/>
        <p:txBody>
          <a:bodyPr/>
          <a:lstStyle/>
          <a:p>
            <a:r>
              <a:rPr lang="en-US">
                <a:latin typeface="Calibri" panose="020F0502020204030204" pitchFamily="34" charset="0"/>
                <a:ea typeface="Calibri" panose="020F0502020204030204" pitchFamily="34" charset="0"/>
                <a:cs typeface="Calibri" panose="020F0502020204030204" pitchFamily="34" charset="0"/>
              </a:rPr>
              <a:t>Variables of Importance</a:t>
            </a:r>
          </a:p>
        </p:txBody>
      </p:sp>
      <p:grpSp>
        <p:nvGrpSpPr>
          <p:cNvPr id="71" name="Group 70">
            <a:extLst>
              <a:ext uri="{FF2B5EF4-FFF2-40B4-BE49-F238E27FC236}">
                <a16:creationId xmlns:a16="http://schemas.microsoft.com/office/drawing/2014/main" id="{F5CC8A1A-B122-91B7-2DFB-8532DD0BDD87}"/>
              </a:ext>
            </a:extLst>
          </p:cNvPr>
          <p:cNvGrpSpPr/>
          <p:nvPr/>
        </p:nvGrpSpPr>
        <p:grpSpPr>
          <a:xfrm>
            <a:off x="6055094" y="4401360"/>
            <a:ext cx="5336114" cy="557987"/>
            <a:chOff x="6055094" y="4364078"/>
            <a:chExt cx="5336114" cy="557987"/>
          </a:xfrm>
        </p:grpSpPr>
        <p:sp>
          <p:nvSpPr>
            <p:cNvPr id="37" name="TextBox 36">
              <a:extLst>
                <a:ext uri="{FF2B5EF4-FFF2-40B4-BE49-F238E27FC236}">
                  <a16:creationId xmlns:a16="http://schemas.microsoft.com/office/drawing/2014/main" id="{C2B2830C-B1E1-6BE7-3456-D65B2FF4EC67}"/>
                </a:ext>
              </a:extLst>
            </p:cNvPr>
            <p:cNvSpPr txBox="1"/>
            <p:nvPr/>
          </p:nvSpPr>
          <p:spPr>
            <a:xfrm>
              <a:off x="6865544" y="4364078"/>
              <a:ext cx="4525664" cy="553998"/>
            </a:xfrm>
            <a:prstGeom prst="rect">
              <a:avLst/>
            </a:prstGeom>
            <a:noFill/>
          </p:spPr>
          <p:txBody>
            <a:bodyPr wrap="square" numCol="1" rtlCol="0">
              <a:spAutoFit/>
            </a:bodyPr>
            <a:lstStyle/>
            <a:p>
              <a:r>
                <a:rPr lang="en-US" sz="3000">
                  <a:latin typeface="Calibri" panose="020F0502020204030204" pitchFamily="34" charset="0"/>
                  <a:ea typeface="Calibri" panose="020F0502020204030204" pitchFamily="34" charset="0"/>
                  <a:cs typeface="Calibri" panose="020F0502020204030204" pitchFamily="34" charset="0"/>
                </a:rPr>
                <a:t>Member Program Tenure</a:t>
              </a:r>
            </a:p>
          </p:txBody>
        </p:sp>
        <p:pic>
          <p:nvPicPr>
            <p:cNvPr id="36" name="Picture 35">
              <a:extLst>
                <a:ext uri="{FF2B5EF4-FFF2-40B4-BE49-F238E27FC236}">
                  <a16:creationId xmlns:a16="http://schemas.microsoft.com/office/drawing/2014/main" id="{0C60EC2F-0E5E-0883-B18F-A9D08312E787}"/>
                </a:ext>
              </a:extLst>
            </p:cNvPr>
            <p:cNvPicPr>
              <a:picLocks noChangeAspect="1"/>
            </p:cNvPicPr>
            <p:nvPr/>
          </p:nvPicPr>
          <p:blipFill>
            <a:blip r:embed="rId3"/>
            <a:stretch>
              <a:fillRect/>
            </a:stretch>
          </p:blipFill>
          <p:spPr>
            <a:xfrm>
              <a:off x="6055094" y="4373425"/>
              <a:ext cx="508264" cy="548640"/>
            </a:xfrm>
            <a:prstGeom prst="rect">
              <a:avLst/>
            </a:prstGeom>
          </p:spPr>
        </p:pic>
      </p:grpSp>
      <p:grpSp>
        <p:nvGrpSpPr>
          <p:cNvPr id="54" name="Group 53">
            <a:extLst>
              <a:ext uri="{FF2B5EF4-FFF2-40B4-BE49-F238E27FC236}">
                <a16:creationId xmlns:a16="http://schemas.microsoft.com/office/drawing/2014/main" id="{C54B1D2F-970F-CE72-3E75-B74D4B9D2B95}"/>
              </a:ext>
            </a:extLst>
          </p:cNvPr>
          <p:cNvGrpSpPr/>
          <p:nvPr/>
        </p:nvGrpSpPr>
        <p:grpSpPr>
          <a:xfrm>
            <a:off x="492702" y="1755476"/>
            <a:ext cx="2548315" cy="553998"/>
            <a:chOff x="1716117" y="1431470"/>
            <a:chExt cx="2548315" cy="553998"/>
          </a:xfrm>
        </p:grpSpPr>
        <p:pic>
          <p:nvPicPr>
            <p:cNvPr id="9" name="Picture 8">
              <a:extLst>
                <a:ext uri="{FF2B5EF4-FFF2-40B4-BE49-F238E27FC236}">
                  <a16:creationId xmlns:a16="http://schemas.microsoft.com/office/drawing/2014/main" id="{89087311-749D-4D51-BF47-995957772ED0}"/>
                </a:ext>
              </a:extLst>
            </p:cNvPr>
            <p:cNvPicPr>
              <a:picLocks noChangeAspect="1"/>
            </p:cNvPicPr>
            <p:nvPr/>
          </p:nvPicPr>
          <p:blipFill>
            <a:blip r:embed="rId4"/>
            <a:stretch>
              <a:fillRect/>
            </a:stretch>
          </p:blipFill>
          <p:spPr>
            <a:xfrm>
              <a:off x="1716117" y="1479869"/>
              <a:ext cx="472966" cy="457200"/>
            </a:xfrm>
            <a:prstGeom prst="rect">
              <a:avLst/>
            </a:prstGeom>
          </p:spPr>
        </p:pic>
        <p:sp>
          <p:nvSpPr>
            <p:cNvPr id="40" name="TextBox 39">
              <a:extLst>
                <a:ext uri="{FF2B5EF4-FFF2-40B4-BE49-F238E27FC236}">
                  <a16:creationId xmlns:a16="http://schemas.microsoft.com/office/drawing/2014/main" id="{5B5C715A-75A8-2091-5CDB-C9B8BE1F1835}"/>
                </a:ext>
              </a:extLst>
            </p:cNvPr>
            <p:cNvSpPr txBox="1"/>
            <p:nvPr/>
          </p:nvSpPr>
          <p:spPr>
            <a:xfrm>
              <a:off x="2291197" y="1431470"/>
              <a:ext cx="1973235" cy="553998"/>
            </a:xfrm>
            <a:prstGeom prst="rect">
              <a:avLst/>
            </a:prstGeom>
            <a:noFill/>
          </p:spPr>
          <p:txBody>
            <a:bodyPr wrap="square" numCol="1" rtlCol="0">
              <a:spAutoFit/>
            </a:bodyPr>
            <a:lstStyle/>
            <a:p>
              <a:r>
                <a:rPr lang="en-US" sz="3000">
                  <a:latin typeface="Calibri" panose="020F0502020204030204" pitchFamily="34" charset="0"/>
                  <a:ea typeface="Calibri" panose="020F0502020204030204" pitchFamily="34" charset="0"/>
                  <a:cs typeface="Calibri" panose="020F0502020204030204" pitchFamily="34" charset="0"/>
                </a:rPr>
                <a:t> Total Clicks</a:t>
              </a:r>
            </a:p>
          </p:txBody>
        </p:sp>
      </p:grpSp>
      <p:grpSp>
        <p:nvGrpSpPr>
          <p:cNvPr id="56" name="Group 55">
            <a:extLst>
              <a:ext uri="{FF2B5EF4-FFF2-40B4-BE49-F238E27FC236}">
                <a16:creationId xmlns:a16="http://schemas.microsoft.com/office/drawing/2014/main" id="{46EA7823-45FF-9B4D-8288-D09A3D736423}"/>
              </a:ext>
            </a:extLst>
          </p:cNvPr>
          <p:cNvGrpSpPr/>
          <p:nvPr/>
        </p:nvGrpSpPr>
        <p:grpSpPr>
          <a:xfrm>
            <a:off x="442205" y="2647924"/>
            <a:ext cx="3301319" cy="553998"/>
            <a:chOff x="635981" y="2623132"/>
            <a:chExt cx="3301319" cy="553998"/>
          </a:xfrm>
        </p:grpSpPr>
        <p:pic>
          <p:nvPicPr>
            <p:cNvPr id="29" name="Picture 28">
              <a:extLst>
                <a:ext uri="{FF2B5EF4-FFF2-40B4-BE49-F238E27FC236}">
                  <a16:creationId xmlns:a16="http://schemas.microsoft.com/office/drawing/2014/main" id="{4B89290A-8A39-9CA5-744D-E55BA0C01F98}"/>
                </a:ext>
              </a:extLst>
            </p:cNvPr>
            <p:cNvPicPr>
              <a:picLocks noChangeAspect="1"/>
            </p:cNvPicPr>
            <p:nvPr/>
          </p:nvPicPr>
          <p:blipFill>
            <a:blip r:embed="rId5"/>
            <a:stretch>
              <a:fillRect/>
            </a:stretch>
          </p:blipFill>
          <p:spPr>
            <a:xfrm>
              <a:off x="635981" y="2635887"/>
              <a:ext cx="536448" cy="502920"/>
            </a:xfrm>
            <a:prstGeom prst="rect">
              <a:avLst/>
            </a:prstGeom>
          </p:spPr>
        </p:pic>
        <p:sp>
          <p:nvSpPr>
            <p:cNvPr id="55" name="TextBox 54">
              <a:extLst>
                <a:ext uri="{FF2B5EF4-FFF2-40B4-BE49-F238E27FC236}">
                  <a16:creationId xmlns:a16="http://schemas.microsoft.com/office/drawing/2014/main" id="{FBD1FD8A-54DD-EED8-D236-7EA68EF6EC50}"/>
                </a:ext>
              </a:extLst>
            </p:cNvPr>
            <p:cNvSpPr txBox="1"/>
            <p:nvPr/>
          </p:nvSpPr>
          <p:spPr>
            <a:xfrm>
              <a:off x="1352778" y="2623132"/>
              <a:ext cx="2584522" cy="553998"/>
            </a:xfrm>
            <a:prstGeom prst="rect">
              <a:avLst/>
            </a:prstGeom>
            <a:noFill/>
          </p:spPr>
          <p:txBody>
            <a:bodyPr wrap="square" numCol="1" rtlCol="0">
              <a:spAutoFit/>
            </a:bodyPr>
            <a:lstStyle/>
            <a:p>
              <a:r>
                <a:rPr lang="en-US" sz="3000">
                  <a:latin typeface="Calibri" panose="020F0502020204030204" pitchFamily="34" charset="0"/>
                  <a:ea typeface="Calibri" panose="020F0502020204030204" pitchFamily="34" charset="0"/>
                  <a:cs typeface="Calibri" panose="020F0502020204030204" pitchFamily="34" charset="0"/>
                </a:rPr>
                <a:t>Campaign Type</a:t>
              </a:r>
            </a:p>
          </p:txBody>
        </p:sp>
      </p:grpSp>
      <p:grpSp>
        <p:nvGrpSpPr>
          <p:cNvPr id="60" name="Group 59">
            <a:extLst>
              <a:ext uri="{FF2B5EF4-FFF2-40B4-BE49-F238E27FC236}">
                <a16:creationId xmlns:a16="http://schemas.microsoft.com/office/drawing/2014/main" id="{D7A7017B-EAF4-8296-311C-1D01915532E8}"/>
              </a:ext>
            </a:extLst>
          </p:cNvPr>
          <p:cNvGrpSpPr/>
          <p:nvPr/>
        </p:nvGrpSpPr>
        <p:grpSpPr>
          <a:xfrm>
            <a:off x="442205" y="3540372"/>
            <a:ext cx="5433053" cy="700575"/>
            <a:chOff x="577648" y="3515580"/>
            <a:chExt cx="5877842" cy="700575"/>
          </a:xfrm>
        </p:grpSpPr>
        <p:grpSp>
          <p:nvGrpSpPr>
            <p:cNvPr id="59" name="Group 58">
              <a:extLst>
                <a:ext uri="{FF2B5EF4-FFF2-40B4-BE49-F238E27FC236}">
                  <a16:creationId xmlns:a16="http://schemas.microsoft.com/office/drawing/2014/main" id="{0B38104B-5C39-BE89-F765-17B1DC0F16E3}"/>
                </a:ext>
              </a:extLst>
            </p:cNvPr>
            <p:cNvGrpSpPr/>
            <p:nvPr/>
          </p:nvGrpSpPr>
          <p:grpSpPr>
            <a:xfrm>
              <a:off x="577648" y="3548429"/>
              <a:ext cx="653114" cy="667726"/>
              <a:chOff x="269847" y="3414558"/>
              <a:chExt cx="653114" cy="667726"/>
            </a:xfrm>
          </p:grpSpPr>
          <p:pic>
            <p:nvPicPr>
              <p:cNvPr id="22" name="Picture 21">
                <a:extLst>
                  <a:ext uri="{FF2B5EF4-FFF2-40B4-BE49-F238E27FC236}">
                    <a16:creationId xmlns:a16="http://schemas.microsoft.com/office/drawing/2014/main" id="{03ECD53F-8DB2-B135-0444-B5B1255FE939}"/>
                  </a:ext>
                </a:extLst>
              </p:cNvPr>
              <p:cNvPicPr>
                <a:picLocks noChangeAspect="1"/>
              </p:cNvPicPr>
              <p:nvPr/>
            </p:nvPicPr>
            <p:blipFill>
              <a:blip r:embed="rId6"/>
              <a:stretch>
                <a:fillRect/>
              </a:stretch>
            </p:blipFill>
            <p:spPr>
              <a:xfrm>
                <a:off x="421311" y="3414558"/>
                <a:ext cx="501650" cy="457200"/>
              </a:xfrm>
              <a:prstGeom prst="rect">
                <a:avLst/>
              </a:prstGeom>
            </p:spPr>
          </p:pic>
          <p:pic>
            <p:nvPicPr>
              <p:cNvPr id="20" name="Picture 19">
                <a:extLst>
                  <a:ext uri="{FF2B5EF4-FFF2-40B4-BE49-F238E27FC236}">
                    <a16:creationId xmlns:a16="http://schemas.microsoft.com/office/drawing/2014/main" id="{0922C449-60EA-4308-5016-A281385DE93C}"/>
                  </a:ext>
                </a:extLst>
              </p:cNvPr>
              <p:cNvPicPr>
                <a:picLocks noChangeAspect="1"/>
              </p:cNvPicPr>
              <p:nvPr/>
            </p:nvPicPr>
            <p:blipFill>
              <a:blip r:embed="rId4"/>
              <a:stretch>
                <a:fillRect/>
              </a:stretch>
            </p:blipFill>
            <p:spPr>
              <a:xfrm>
                <a:off x="269847" y="3625084"/>
                <a:ext cx="472966" cy="457200"/>
              </a:xfrm>
              <a:prstGeom prst="chord">
                <a:avLst/>
              </a:prstGeom>
            </p:spPr>
          </p:pic>
        </p:grpSp>
        <p:sp>
          <p:nvSpPr>
            <p:cNvPr id="57" name="TextBox 56">
              <a:extLst>
                <a:ext uri="{FF2B5EF4-FFF2-40B4-BE49-F238E27FC236}">
                  <a16:creationId xmlns:a16="http://schemas.microsoft.com/office/drawing/2014/main" id="{1C6D6C72-7DAB-CDD6-BEFB-64906D4E90FD}"/>
                </a:ext>
              </a:extLst>
            </p:cNvPr>
            <p:cNvSpPr txBox="1"/>
            <p:nvPr/>
          </p:nvSpPr>
          <p:spPr>
            <a:xfrm>
              <a:off x="1352777" y="3515580"/>
              <a:ext cx="5102713" cy="553998"/>
            </a:xfrm>
            <a:prstGeom prst="rect">
              <a:avLst/>
            </a:prstGeom>
            <a:noFill/>
          </p:spPr>
          <p:txBody>
            <a:bodyPr wrap="square" numCol="1" rtlCol="0">
              <a:spAutoFit/>
            </a:bodyPr>
            <a:lstStyle/>
            <a:p>
              <a:r>
                <a:rPr lang="en-US" sz="3000">
                  <a:latin typeface="Calibri" panose="020F0502020204030204" pitchFamily="34" charset="0"/>
                  <a:ea typeface="Calibri" panose="020F0502020204030204" pitchFamily="34" charset="0"/>
                  <a:cs typeface="Calibri" panose="020F0502020204030204" pitchFamily="34" charset="0"/>
                </a:rPr>
                <a:t>Days Since Most Recent Click</a:t>
              </a:r>
            </a:p>
          </p:txBody>
        </p:sp>
      </p:grpSp>
      <p:grpSp>
        <p:nvGrpSpPr>
          <p:cNvPr id="61" name="Group 60">
            <a:extLst>
              <a:ext uri="{FF2B5EF4-FFF2-40B4-BE49-F238E27FC236}">
                <a16:creationId xmlns:a16="http://schemas.microsoft.com/office/drawing/2014/main" id="{90E84384-90D7-1B63-62AA-C6E7F7B8D4EE}"/>
              </a:ext>
            </a:extLst>
          </p:cNvPr>
          <p:cNvGrpSpPr/>
          <p:nvPr/>
        </p:nvGrpSpPr>
        <p:grpSpPr>
          <a:xfrm>
            <a:off x="334204" y="4439220"/>
            <a:ext cx="3409320" cy="553998"/>
            <a:chOff x="527980" y="4414428"/>
            <a:chExt cx="3409320" cy="553998"/>
          </a:xfrm>
        </p:grpSpPr>
        <p:pic>
          <p:nvPicPr>
            <p:cNvPr id="30" name="Picture 29">
              <a:extLst>
                <a:ext uri="{FF2B5EF4-FFF2-40B4-BE49-F238E27FC236}">
                  <a16:creationId xmlns:a16="http://schemas.microsoft.com/office/drawing/2014/main" id="{E3341F9A-D4D0-A3B2-D280-6D76DB7EEC93}"/>
                </a:ext>
              </a:extLst>
            </p:cNvPr>
            <p:cNvPicPr>
              <a:picLocks noChangeAspect="1"/>
            </p:cNvPicPr>
            <p:nvPr/>
          </p:nvPicPr>
          <p:blipFill>
            <a:blip r:embed="rId4"/>
            <a:stretch>
              <a:fillRect/>
            </a:stretch>
          </p:blipFill>
          <p:spPr>
            <a:xfrm>
              <a:off x="527980" y="4478942"/>
              <a:ext cx="472966" cy="457200"/>
            </a:xfrm>
            <a:prstGeom prst="rect">
              <a:avLst/>
            </a:prstGeom>
          </p:spPr>
        </p:pic>
        <p:pic>
          <p:nvPicPr>
            <p:cNvPr id="32" name="Picture 31">
              <a:extLst>
                <a:ext uri="{FF2B5EF4-FFF2-40B4-BE49-F238E27FC236}">
                  <a16:creationId xmlns:a16="http://schemas.microsoft.com/office/drawing/2014/main" id="{F5DFFD07-B693-E905-A68B-1F903866C1C6}"/>
                </a:ext>
              </a:extLst>
            </p:cNvPr>
            <p:cNvPicPr>
              <a:picLocks noChangeAspect="1"/>
            </p:cNvPicPr>
            <p:nvPr/>
          </p:nvPicPr>
          <p:blipFill>
            <a:blip r:embed="rId7"/>
            <a:stretch>
              <a:fillRect/>
            </a:stretch>
          </p:blipFill>
          <p:spPr>
            <a:xfrm>
              <a:off x="994568" y="4527524"/>
              <a:ext cx="364255" cy="365760"/>
            </a:xfrm>
            <a:prstGeom prst="rect">
              <a:avLst/>
            </a:prstGeom>
          </p:spPr>
        </p:pic>
        <p:sp>
          <p:nvSpPr>
            <p:cNvPr id="58" name="TextBox 57">
              <a:extLst>
                <a:ext uri="{FF2B5EF4-FFF2-40B4-BE49-F238E27FC236}">
                  <a16:creationId xmlns:a16="http://schemas.microsoft.com/office/drawing/2014/main" id="{700E5660-EF74-CF8E-DDF8-932196992E5B}"/>
                </a:ext>
              </a:extLst>
            </p:cNvPr>
            <p:cNvSpPr txBox="1"/>
            <p:nvPr/>
          </p:nvSpPr>
          <p:spPr>
            <a:xfrm>
              <a:off x="1352778" y="4414428"/>
              <a:ext cx="2584522" cy="553998"/>
            </a:xfrm>
            <a:prstGeom prst="rect">
              <a:avLst/>
            </a:prstGeom>
            <a:noFill/>
          </p:spPr>
          <p:txBody>
            <a:bodyPr wrap="square" numCol="1" rtlCol="0">
              <a:spAutoFit/>
            </a:bodyPr>
            <a:lstStyle/>
            <a:p>
              <a:r>
                <a:rPr lang="en-US" sz="3000">
                  <a:latin typeface="Calibri" panose="020F0502020204030204" pitchFamily="34" charset="0"/>
                  <a:ea typeface="Calibri" panose="020F0502020204030204" pitchFamily="34" charset="0"/>
                  <a:cs typeface="Calibri" panose="020F0502020204030204" pitchFamily="34" charset="0"/>
                </a:rPr>
                <a:t>Click Rate</a:t>
              </a:r>
            </a:p>
          </p:txBody>
        </p:sp>
      </p:grpSp>
      <p:grpSp>
        <p:nvGrpSpPr>
          <p:cNvPr id="67" name="Group 66">
            <a:extLst>
              <a:ext uri="{FF2B5EF4-FFF2-40B4-BE49-F238E27FC236}">
                <a16:creationId xmlns:a16="http://schemas.microsoft.com/office/drawing/2014/main" id="{4636AC61-BBC8-5CF6-54DE-37F8ADDB20F5}"/>
              </a:ext>
            </a:extLst>
          </p:cNvPr>
          <p:cNvGrpSpPr/>
          <p:nvPr/>
        </p:nvGrpSpPr>
        <p:grpSpPr>
          <a:xfrm>
            <a:off x="5875258" y="1704871"/>
            <a:ext cx="6040178" cy="553998"/>
            <a:chOff x="5675095" y="1661357"/>
            <a:chExt cx="6040178" cy="553998"/>
          </a:xfrm>
        </p:grpSpPr>
        <p:pic>
          <p:nvPicPr>
            <p:cNvPr id="11" name="Picture 10">
              <a:extLst>
                <a:ext uri="{FF2B5EF4-FFF2-40B4-BE49-F238E27FC236}">
                  <a16:creationId xmlns:a16="http://schemas.microsoft.com/office/drawing/2014/main" id="{E703AECC-D30D-6F22-C5F3-73541F17FD35}"/>
                </a:ext>
              </a:extLst>
            </p:cNvPr>
            <p:cNvPicPr>
              <a:picLocks noChangeAspect="1"/>
            </p:cNvPicPr>
            <p:nvPr/>
          </p:nvPicPr>
          <p:blipFill>
            <a:blip r:embed="rId8"/>
            <a:stretch>
              <a:fillRect/>
            </a:stretch>
          </p:blipFill>
          <p:spPr>
            <a:xfrm>
              <a:off x="5675095" y="1792052"/>
              <a:ext cx="355631" cy="292608"/>
            </a:xfrm>
            <a:prstGeom prst="rect">
              <a:avLst/>
            </a:prstGeom>
          </p:spPr>
        </p:pic>
        <p:pic>
          <p:nvPicPr>
            <p:cNvPr id="17" name="Picture 16">
              <a:extLst>
                <a:ext uri="{FF2B5EF4-FFF2-40B4-BE49-F238E27FC236}">
                  <a16:creationId xmlns:a16="http://schemas.microsoft.com/office/drawing/2014/main" id="{D3E9C617-3D85-AC3D-8908-C4E844DAD52B}"/>
                </a:ext>
              </a:extLst>
            </p:cNvPr>
            <p:cNvPicPr>
              <a:picLocks noChangeAspect="1"/>
            </p:cNvPicPr>
            <p:nvPr/>
          </p:nvPicPr>
          <p:blipFill>
            <a:blip r:embed="rId9"/>
            <a:stretch>
              <a:fillRect/>
            </a:stretch>
          </p:blipFill>
          <p:spPr>
            <a:xfrm>
              <a:off x="6188938" y="1755476"/>
              <a:ext cx="369026" cy="365760"/>
            </a:xfrm>
            <a:prstGeom prst="rect">
              <a:avLst/>
            </a:prstGeom>
          </p:spPr>
        </p:pic>
        <p:cxnSp>
          <p:nvCxnSpPr>
            <p:cNvPr id="27" name="Straight Connector 26">
              <a:extLst>
                <a:ext uri="{FF2B5EF4-FFF2-40B4-BE49-F238E27FC236}">
                  <a16:creationId xmlns:a16="http://schemas.microsoft.com/office/drawing/2014/main" id="{7F66CB8A-56AF-13D7-F4DF-B313F5FB6B77}"/>
                </a:ext>
              </a:extLst>
            </p:cNvPr>
            <p:cNvCxnSpPr/>
            <p:nvPr/>
          </p:nvCxnSpPr>
          <p:spPr>
            <a:xfrm flipH="1">
              <a:off x="6040047" y="1755476"/>
              <a:ext cx="139570" cy="340968"/>
            </a:xfrm>
            <a:prstGeom prst="line">
              <a:avLst/>
            </a:prstGeom>
            <a:ln w="28575">
              <a:solidFill>
                <a:srgbClr val="FFC629"/>
              </a:solidFill>
            </a:ln>
            <a:effectLst/>
          </p:spPr>
          <p:style>
            <a:lnRef idx="2">
              <a:schemeClr val="accent1"/>
            </a:lnRef>
            <a:fillRef idx="0">
              <a:schemeClr val="accent1"/>
            </a:fillRef>
            <a:effectRef idx="1">
              <a:schemeClr val="accent1"/>
            </a:effectRef>
            <a:fontRef idx="minor">
              <a:schemeClr val="tx1"/>
            </a:fontRef>
          </p:style>
        </p:cxnSp>
        <p:sp>
          <p:nvSpPr>
            <p:cNvPr id="62" name="TextBox 61">
              <a:extLst>
                <a:ext uri="{FF2B5EF4-FFF2-40B4-BE49-F238E27FC236}">
                  <a16:creationId xmlns:a16="http://schemas.microsoft.com/office/drawing/2014/main" id="{F371C768-3F0D-EDBF-4102-4DF1B9C67332}"/>
                </a:ext>
              </a:extLst>
            </p:cNvPr>
            <p:cNvSpPr txBox="1"/>
            <p:nvPr/>
          </p:nvSpPr>
          <p:spPr>
            <a:xfrm>
              <a:off x="6696895" y="1661357"/>
              <a:ext cx="5018378" cy="553998"/>
            </a:xfrm>
            <a:prstGeom prst="rect">
              <a:avLst/>
            </a:prstGeom>
            <a:noFill/>
          </p:spPr>
          <p:txBody>
            <a:bodyPr wrap="square" numCol="1" rtlCol="0">
              <a:spAutoFit/>
            </a:bodyPr>
            <a:lstStyle/>
            <a:p>
              <a:r>
                <a:rPr lang="en-US" sz="3000">
                  <a:latin typeface="Calibri" panose="020F0502020204030204" pitchFamily="34" charset="0"/>
                  <a:ea typeface="Calibri" panose="020F0502020204030204" pitchFamily="34" charset="0"/>
                  <a:cs typeface="Calibri" panose="020F0502020204030204" pitchFamily="34" charset="0"/>
                </a:rPr>
                <a:t>Business/Leisure Code 2 Stays</a:t>
              </a:r>
            </a:p>
          </p:txBody>
        </p:sp>
      </p:grpSp>
      <p:grpSp>
        <p:nvGrpSpPr>
          <p:cNvPr id="68" name="Group 67">
            <a:extLst>
              <a:ext uri="{FF2B5EF4-FFF2-40B4-BE49-F238E27FC236}">
                <a16:creationId xmlns:a16="http://schemas.microsoft.com/office/drawing/2014/main" id="{714C18BA-770D-A258-D8B9-CCCD4E424CED}"/>
              </a:ext>
            </a:extLst>
          </p:cNvPr>
          <p:cNvGrpSpPr/>
          <p:nvPr/>
        </p:nvGrpSpPr>
        <p:grpSpPr>
          <a:xfrm>
            <a:off x="6055094" y="2635140"/>
            <a:ext cx="3397579" cy="553998"/>
            <a:chOff x="5900044" y="2635140"/>
            <a:chExt cx="3397579" cy="553998"/>
          </a:xfrm>
        </p:grpSpPr>
        <p:pic>
          <p:nvPicPr>
            <p:cNvPr id="34" name="Picture 33">
              <a:extLst>
                <a:ext uri="{FF2B5EF4-FFF2-40B4-BE49-F238E27FC236}">
                  <a16:creationId xmlns:a16="http://schemas.microsoft.com/office/drawing/2014/main" id="{B275720B-4A95-6634-C4A8-7F7346D39B10}"/>
                </a:ext>
              </a:extLst>
            </p:cNvPr>
            <p:cNvPicPr>
              <a:picLocks noChangeAspect="1"/>
            </p:cNvPicPr>
            <p:nvPr/>
          </p:nvPicPr>
          <p:blipFill>
            <a:blip r:embed="rId10"/>
            <a:stretch>
              <a:fillRect/>
            </a:stretch>
          </p:blipFill>
          <p:spPr>
            <a:xfrm>
              <a:off x="5900044" y="2655922"/>
              <a:ext cx="445576" cy="457200"/>
            </a:xfrm>
            <a:prstGeom prst="rect">
              <a:avLst/>
            </a:prstGeom>
          </p:spPr>
        </p:pic>
        <p:sp>
          <p:nvSpPr>
            <p:cNvPr id="63" name="TextBox 62">
              <a:extLst>
                <a:ext uri="{FF2B5EF4-FFF2-40B4-BE49-F238E27FC236}">
                  <a16:creationId xmlns:a16="http://schemas.microsoft.com/office/drawing/2014/main" id="{568B5C5E-141B-FBA5-721D-DC4C5DAFA503}"/>
                </a:ext>
              </a:extLst>
            </p:cNvPr>
            <p:cNvSpPr txBox="1"/>
            <p:nvPr/>
          </p:nvSpPr>
          <p:spPr>
            <a:xfrm>
              <a:off x="6713101" y="2635140"/>
              <a:ext cx="2584522" cy="553998"/>
            </a:xfrm>
            <a:prstGeom prst="rect">
              <a:avLst/>
            </a:prstGeom>
            <a:noFill/>
          </p:spPr>
          <p:txBody>
            <a:bodyPr wrap="square" numCol="1" rtlCol="0">
              <a:spAutoFit/>
            </a:bodyPr>
            <a:lstStyle/>
            <a:p>
              <a:r>
                <a:rPr lang="en-US" sz="3000">
                  <a:latin typeface="Calibri" panose="020F0502020204030204" pitchFamily="34" charset="0"/>
                  <a:ea typeface="Calibri" panose="020F0502020204030204" pitchFamily="34" charset="0"/>
                  <a:cs typeface="Calibri" panose="020F0502020204030204" pitchFamily="34" charset="0"/>
                </a:rPr>
                <a:t>Member Tier</a:t>
              </a:r>
            </a:p>
          </p:txBody>
        </p:sp>
      </p:grpSp>
      <p:grpSp>
        <p:nvGrpSpPr>
          <p:cNvPr id="70" name="Group 69">
            <a:extLst>
              <a:ext uri="{FF2B5EF4-FFF2-40B4-BE49-F238E27FC236}">
                <a16:creationId xmlns:a16="http://schemas.microsoft.com/office/drawing/2014/main" id="{1F2BBB38-E56E-02FB-BCBE-0D020013767B}"/>
              </a:ext>
            </a:extLst>
          </p:cNvPr>
          <p:cNvGrpSpPr/>
          <p:nvPr/>
        </p:nvGrpSpPr>
        <p:grpSpPr>
          <a:xfrm>
            <a:off x="5925485" y="3523901"/>
            <a:ext cx="6232492" cy="575640"/>
            <a:chOff x="5925485" y="3503180"/>
            <a:chExt cx="6232492" cy="575640"/>
          </a:xfrm>
        </p:grpSpPr>
        <p:grpSp>
          <p:nvGrpSpPr>
            <p:cNvPr id="69" name="Group 68">
              <a:extLst>
                <a:ext uri="{FF2B5EF4-FFF2-40B4-BE49-F238E27FC236}">
                  <a16:creationId xmlns:a16="http://schemas.microsoft.com/office/drawing/2014/main" id="{00DD16D5-8EFA-BCB7-A87B-134D710DAA3F}"/>
                </a:ext>
              </a:extLst>
            </p:cNvPr>
            <p:cNvGrpSpPr/>
            <p:nvPr/>
          </p:nvGrpSpPr>
          <p:grpSpPr>
            <a:xfrm>
              <a:off x="5925485" y="3503180"/>
              <a:ext cx="667242" cy="502752"/>
              <a:chOff x="5816925" y="3489550"/>
              <a:chExt cx="667242" cy="502752"/>
            </a:xfrm>
          </p:grpSpPr>
          <p:pic>
            <p:nvPicPr>
              <p:cNvPr id="25" name="Picture 24">
                <a:extLst>
                  <a:ext uri="{FF2B5EF4-FFF2-40B4-BE49-F238E27FC236}">
                    <a16:creationId xmlns:a16="http://schemas.microsoft.com/office/drawing/2014/main" id="{524987FB-FEEC-7F81-8D02-5BBD9953ACA0}"/>
                  </a:ext>
                </a:extLst>
              </p:cNvPr>
              <p:cNvPicPr>
                <a:picLocks noChangeAspect="1"/>
              </p:cNvPicPr>
              <p:nvPr/>
            </p:nvPicPr>
            <p:blipFill>
              <a:blip r:embed="rId6"/>
              <a:stretch>
                <a:fillRect/>
              </a:stretch>
            </p:blipFill>
            <p:spPr>
              <a:xfrm>
                <a:off x="5982517" y="3489550"/>
                <a:ext cx="501650" cy="457200"/>
              </a:xfrm>
              <a:prstGeom prst="rect">
                <a:avLst/>
              </a:prstGeom>
            </p:spPr>
          </p:pic>
          <p:pic>
            <p:nvPicPr>
              <p:cNvPr id="24" name="Picture 23">
                <a:extLst>
                  <a:ext uri="{FF2B5EF4-FFF2-40B4-BE49-F238E27FC236}">
                    <a16:creationId xmlns:a16="http://schemas.microsoft.com/office/drawing/2014/main" id="{B96368DA-3B2C-132D-DE5D-E6D810CE5234}"/>
                  </a:ext>
                </a:extLst>
              </p:cNvPr>
              <p:cNvPicPr>
                <a:picLocks noChangeAspect="1"/>
              </p:cNvPicPr>
              <p:nvPr/>
            </p:nvPicPr>
            <p:blipFill>
              <a:blip r:embed="rId11"/>
              <a:stretch>
                <a:fillRect/>
              </a:stretch>
            </p:blipFill>
            <p:spPr>
              <a:xfrm>
                <a:off x="5816925" y="3682422"/>
                <a:ext cx="472974" cy="309880"/>
              </a:xfrm>
              <a:prstGeom prst="rect">
                <a:avLst/>
              </a:prstGeom>
            </p:spPr>
          </p:pic>
        </p:grpSp>
        <p:sp>
          <p:nvSpPr>
            <p:cNvPr id="66" name="TextBox 65">
              <a:extLst>
                <a:ext uri="{FF2B5EF4-FFF2-40B4-BE49-F238E27FC236}">
                  <a16:creationId xmlns:a16="http://schemas.microsoft.com/office/drawing/2014/main" id="{0193D913-7F89-2C69-C282-A9F21C559F17}"/>
                </a:ext>
              </a:extLst>
            </p:cNvPr>
            <p:cNvSpPr txBox="1"/>
            <p:nvPr/>
          </p:nvSpPr>
          <p:spPr>
            <a:xfrm>
              <a:off x="6865544" y="3524822"/>
              <a:ext cx="5292433" cy="553998"/>
            </a:xfrm>
            <a:prstGeom prst="rect">
              <a:avLst/>
            </a:prstGeom>
            <a:noFill/>
          </p:spPr>
          <p:txBody>
            <a:bodyPr wrap="square" numCol="1" rtlCol="0">
              <a:spAutoFit/>
            </a:bodyPr>
            <a:lstStyle/>
            <a:p>
              <a:r>
                <a:rPr lang="en-US" sz="3000">
                  <a:latin typeface="Calibri" panose="020F0502020204030204" pitchFamily="34" charset="0"/>
                  <a:ea typeface="Calibri" panose="020F0502020204030204" pitchFamily="34" charset="0"/>
                  <a:cs typeface="Calibri" panose="020F0502020204030204" pitchFamily="34" charset="0"/>
                </a:rPr>
                <a:t>Days Since Most Recent Check-In</a:t>
              </a:r>
            </a:p>
          </p:txBody>
        </p:sp>
      </p:grpSp>
      <p:sp>
        <p:nvSpPr>
          <p:cNvPr id="72" name="TextBox 71">
            <a:extLst>
              <a:ext uri="{FF2B5EF4-FFF2-40B4-BE49-F238E27FC236}">
                <a16:creationId xmlns:a16="http://schemas.microsoft.com/office/drawing/2014/main" id="{388933CF-C097-91E5-2A0F-7741560928B0}"/>
              </a:ext>
            </a:extLst>
          </p:cNvPr>
          <p:cNvSpPr txBox="1"/>
          <p:nvPr/>
        </p:nvSpPr>
        <p:spPr>
          <a:xfrm>
            <a:off x="315900" y="6436650"/>
            <a:ext cx="11829977" cy="523220"/>
          </a:xfrm>
          <a:prstGeom prst="rect">
            <a:avLst/>
          </a:prstGeom>
          <a:noFill/>
        </p:spPr>
        <p:txBody>
          <a:bodyPr wrap="square" rtlCol="0">
            <a:spAutoFit/>
          </a:bodyPr>
          <a:lstStyle/>
          <a:p>
            <a:r>
              <a:rPr lang="en-US" sz="1400" b="1">
                <a:latin typeface="Calibri" panose="020F0502020204030204" pitchFamily="34" charset="0"/>
                <a:ea typeface="Calibri" panose="020F0502020204030204" pitchFamily="34" charset="0"/>
                <a:cs typeface="Calibri" panose="020F0502020204030204" pitchFamily="34" charset="0"/>
              </a:rPr>
              <a:t>Note: </a:t>
            </a:r>
            <a:r>
              <a:rPr lang="en-US" sz="1400">
                <a:latin typeface="Calibri" panose="020F0502020204030204" pitchFamily="34" charset="0"/>
                <a:ea typeface="Calibri" panose="020F0502020204030204" pitchFamily="34" charset="0"/>
                <a:cs typeface="Calibri" panose="020F0502020204030204" pitchFamily="34" charset="0"/>
              </a:rPr>
              <a:t>Variables are in order of importance to the decision tree model. Only variables with importance coefficients of 0.10 or above are listed.</a:t>
            </a:r>
          </a:p>
          <a:p>
            <a:r>
              <a:rPr lang="en-US" sz="1400">
                <a:latin typeface="Calibri" panose="020F0502020204030204" pitchFamily="34" charset="0"/>
                <a:ea typeface="Calibri" panose="020F0502020204030204" pitchFamily="34" charset="0"/>
                <a:cs typeface="Calibri" panose="020F0502020204030204" pitchFamily="34" charset="0"/>
              </a:rPr>
              <a:t>	</a:t>
            </a:r>
          </a:p>
        </p:txBody>
      </p:sp>
      <p:sp>
        <p:nvSpPr>
          <p:cNvPr id="2" name="Slide Number Placeholder 1">
            <a:extLst>
              <a:ext uri="{FF2B5EF4-FFF2-40B4-BE49-F238E27FC236}">
                <a16:creationId xmlns:a16="http://schemas.microsoft.com/office/drawing/2014/main" id="{E8260DC9-00ED-4FAC-BBF4-E99EF788B231}"/>
              </a:ext>
            </a:extLst>
          </p:cNvPr>
          <p:cNvSpPr>
            <a:spLocks noGrp="1"/>
          </p:cNvSpPr>
          <p:nvPr>
            <p:ph type="sldNum" sz="quarter" idx="12"/>
          </p:nvPr>
        </p:nvSpPr>
        <p:spPr/>
        <p:txBody>
          <a:bodyPr/>
          <a:lstStyle/>
          <a:p>
            <a:fld id="{ACFD1434-DD14-6240-B526-039C9AE89494}" type="slidenum">
              <a:rPr lang="en-US" smtClean="0"/>
              <a:t>15</a:t>
            </a:fld>
            <a:endParaRPr lang="en-US"/>
          </a:p>
        </p:txBody>
      </p:sp>
    </p:spTree>
    <p:extLst>
      <p:ext uri="{BB962C8B-B14F-4D97-AF65-F5344CB8AC3E}">
        <p14:creationId xmlns:p14="http://schemas.microsoft.com/office/powerpoint/2010/main" val="2901548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15C350B-F492-4699-C1FE-FA1F1AFE1063}"/>
              </a:ext>
            </a:extLst>
          </p:cNvPr>
          <p:cNvSpPr>
            <a:spLocks noGrp="1"/>
          </p:cNvSpPr>
          <p:nvPr>
            <p:ph type="title"/>
          </p:nvPr>
        </p:nvSpPr>
        <p:spPr/>
        <p:txBody>
          <a:bodyPr/>
          <a:lstStyle/>
          <a:p>
            <a:r>
              <a:rPr lang="en-US"/>
              <a:t>Next Steps</a:t>
            </a:r>
          </a:p>
        </p:txBody>
      </p:sp>
      <p:sp>
        <p:nvSpPr>
          <p:cNvPr id="2" name="TextBox 1">
            <a:extLst>
              <a:ext uri="{FF2B5EF4-FFF2-40B4-BE49-F238E27FC236}">
                <a16:creationId xmlns:a16="http://schemas.microsoft.com/office/drawing/2014/main" id="{79410688-3F7C-B944-1543-BB074D65FF02}"/>
              </a:ext>
            </a:extLst>
          </p:cNvPr>
          <p:cNvSpPr txBox="1"/>
          <p:nvPr/>
        </p:nvSpPr>
        <p:spPr>
          <a:xfrm>
            <a:off x="352064" y="1398495"/>
            <a:ext cx="11451624" cy="3257174"/>
          </a:xfrm>
          <a:prstGeom prst="rect">
            <a:avLst/>
          </a:prstGeom>
          <a:noFill/>
        </p:spPr>
        <p:txBody>
          <a:bodyPr wrap="square" lIns="91440" tIns="45720" rIns="91440" bIns="45720" rtlCol="0" anchor="t">
            <a:spAutoFit/>
          </a:bodyPr>
          <a:lstStyle/>
          <a:p>
            <a:pPr marL="285750" indent="-285750">
              <a:lnSpc>
                <a:spcPct val="150000"/>
              </a:lnSpc>
              <a:buFont typeface="Arial" panose="020B0604020202020204" pitchFamily="34" charset="0"/>
              <a:buChar char="•"/>
            </a:pPr>
            <a:r>
              <a:rPr lang="en-US" sz="2800">
                <a:latin typeface="Calibri"/>
                <a:ea typeface="Calibri" panose="020F0502020204030204" pitchFamily="34" charset="0"/>
                <a:cs typeface="Calibri"/>
              </a:rPr>
              <a:t>Test ways to handle click imbalance</a:t>
            </a:r>
          </a:p>
          <a:p>
            <a:pPr marL="285750" indent="-285750">
              <a:lnSpc>
                <a:spcPct val="150000"/>
              </a:lnSpc>
              <a:buFont typeface="Arial" panose="020B0604020202020204" pitchFamily="34" charset="0"/>
              <a:buChar char="•"/>
            </a:pPr>
            <a:r>
              <a:rPr lang="en-US" sz="2800">
                <a:latin typeface="Calibri"/>
                <a:ea typeface="Calibri" panose="020F0502020204030204" pitchFamily="34" charset="0"/>
                <a:cs typeface="Calibri"/>
              </a:rPr>
              <a:t>Continue variable selection methods</a:t>
            </a:r>
          </a:p>
          <a:p>
            <a:pPr marL="285750" indent="-285750">
              <a:lnSpc>
                <a:spcPct val="150000"/>
              </a:lnSpc>
              <a:buFont typeface="Arial" panose="020B0604020202020204" pitchFamily="34" charset="0"/>
              <a:buChar char="•"/>
            </a:pPr>
            <a:r>
              <a:rPr lang="en-US" sz="2800">
                <a:latin typeface="Calibri"/>
                <a:ea typeface="Calibri" panose="020F0502020204030204" pitchFamily="34" charset="0"/>
                <a:cs typeface="Calibri"/>
              </a:rPr>
              <a:t>Begin classification model tuning and evaluation</a:t>
            </a:r>
            <a:endParaRPr lang="en-US"/>
          </a:p>
          <a:p>
            <a:pPr marL="285750" indent="-285750">
              <a:lnSpc>
                <a:spcPct val="150000"/>
              </a:lnSpc>
              <a:buFont typeface="Arial" panose="020B0604020202020204" pitchFamily="34" charset="0"/>
              <a:buChar char="•"/>
            </a:pPr>
            <a:r>
              <a:rPr lang="en-US" sz="2800">
                <a:latin typeface="Calibri"/>
                <a:ea typeface="Calibri" panose="020F0502020204030204" pitchFamily="34" charset="0"/>
                <a:cs typeface="Calibri"/>
              </a:rPr>
              <a:t>Model campaign types separately</a:t>
            </a:r>
          </a:p>
          <a:p>
            <a:pPr marL="285750" indent="-285750">
              <a:lnSpc>
                <a:spcPct val="150000"/>
              </a:lnSpc>
              <a:buFont typeface="Arial" panose="020B0604020202020204" pitchFamily="34" charset="0"/>
              <a:buChar char="•"/>
            </a:pPr>
            <a:endParaRPr lang="en-US" sz="2800" b="1">
              <a:latin typeface="Calibri"/>
              <a:ea typeface="Calibri" panose="020F0502020204030204" pitchFamily="34" charset="0"/>
              <a:cs typeface="Calibri"/>
            </a:endParaRPr>
          </a:p>
        </p:txBody>
      </p:sp>
      <p:sp>
        <p:nvSpPr>
          <p:cNvPr id="5" name="Slide Number Placeholder 4">
            <a:extLst>
              <a:ext uri="{FF2B5EF4-FFF2-40B4-BE49-F238E27FC236}">
                <a16:creationId xmlns:a16="http://schemas.microsoft.com/office/drawing/2014/main" id="{92DAFCC2-57EF-99D2-0A91-35D6CA683DD2}"/>
              </a:ext>
            </a:extLst>
          </p:cNvPr>
          <p:cNvSpPr>
            <a:spLocks noGrp="1"/>
          </p:cNvSpPr>
          <p:nvPr>
            <p:ph type="sldNum" sz="quarter" idx="12"/>
          </p:nvPr>
        </p:nvSpPr>
        <p:spPr/>
        <p:txBody>
          <a:bodyPr/>
          <a:lstStyle/>
          <a:p>
            <a:fld id="{ACFD1434-DD14-6240-B526-039C9AE89494}" type="slidenum">
              <a:rPr lang="en-US" smtClean="0"/>
              <a:t>16</a:t>
            </a:fld>
            <a:endParaRPr lang="en-US"/>
          </a:p>
        </p:txBody>
      </p:sp>
    </p:spTree>
    <p:extLst>
      <p:ext uri="{BB962C8B-B14F-4D97-AF65-F5344CB8AC3E}">
        <p14:creationId xmlns:p14="http://schemas.microsoft.com/office/powerpoint/2010/main" val="26147235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54D6FA6-87F8-5531-FE98-8098EBEA8C29}"/>
              </a:ext>
            </a:extLst>
          </p:cNvPr>
          <p:cNvSpPr>
            <a:spLocks noGrp="1"/>
          </p:cNvSpPr>
          <p:nvPr>
            <p:ph type="body" sz="quarter" idx="11"/>
          </p:nvPr>
        </p:nvSpPr>
        <p:spPr/>
        <p:txBody>
          <a:bodyPr vert="horz" lIns="0" tIns="0" rIns="0" bIns="0" rtlCol="0" anchor="t">
            <a:noAutofit/>
          </a:bodyPr>
          <a:lstStyle/>
          <a:p>
            <a:r>
              <a:rPr lang="en-US">
                <a:cs typeface="Arial"/>
              </a:rPr>
              <a:t>Deliverables</a:t>
            </a:r>
            <a:endParaRPr lang="en-US"/>
          </a:p>
        </p:txBody>
      </p:sp>
    </p:spTree>
    <p:extLst>
      <p:ext uri="{BB962C8B-B14F-4D97-AF65-F5344CB8AC3E}">
        <p14:creationId xmlns:p14="http://schemas.microsoft.com/office/powerpoint/2010/main" val="305279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B6D6880-D71D-3351-6959-1D1ABDEE95ED}"/>
              </a:ext>
            </a:extLst>
          </p:cNvPr>
          <p:cNvSpPr>
            <a:spLocks noGrp="1"/>
          </p:cNvSpPr>
          <p:nvPr>
            <p:ph type="title"/>
          </p:nvPr>
        </p:nvSpPr>
        <p:spPr/>
        <p:txBody>
          <a:bodyPr/>
          <a:lstStyle/>
          <a:p>
            <a:r>
              <a:rPr lang="en-US">
                <a:latin typeface="Calibri"/>
                <a:cs typeface="Calibri"/>
              </a:rPr>
              <a:t>Recommendation of Best Model</a:t>
            </a:r>
            <a:endParaRPr lang="en-US"/>
          </a:p>
        </p:txBody>
      </p:sp>
      <p:sp>
        <p:nvSpPr>
          <p:cNvPr id="5" name="TextBox 4">
            <a:extLst>
              <a:ext uri="{FF2B5EF4-FFF2-40B4-BE49-F238E27FC236}">
                <a16:creationId xmlns:a16="http://schemas.microsoft.com/office/drawing/2014/main" id="{46DC47D1-E5D5-515B-1930-7187A90E9A5D}"/>
              </a:ext>
            </a:extLst>
          </p:cNvPr>
          <p:cNvSpPr txBox="1"/>
          <p:nvPr/>
        </p:nvSpPr>
        <p:spPr>
          <a:xfrm>
            <a:off x="328000" y="1398495"/>
            <a:ext cx="11451624" cy="2287678"/>
          </a:xfrm>
          <a:prstGeom prst="rect">
            <a:avLst/>
          </a:prstGeom>
          <a:noFill/>
        </p:spPr>
        <p:txBody>
          <a:bodyPr wrap="square" lIns="91440" tIns="45720" rIns="91440" bIns="45720" rtlCol="0" anchor="t">
            <a:spAutoFit/>
          </a:bodyPr>
          <a:lstStyle/>
          <a:p>
            <a:pPr marL="285750" indent="-285750">
              <a:lnSpc>
                <a:spcPct val="150000"/>
              </a:lnSpc>
              <a:buFont typeface="Arial" panose="020B0604020202020204" pitchFamily="34" charset="0"/>
              <a:buChar char="•"/>
            </a:pPr>
            <a:r>
              <a:rPr lang="en-US" sz="2800">
                <a:latin typeface="Calibri"/>
                <a:cs typeface="Calibri"/>
              </a:rPr>
              <a:t>A final decision tree and Naïve Bayes model will be compared using performance metrics that show ability to reduce erroneous predictions </a:t>
            </a:r>
          </a:p>
          <a:p>
            <a:pPr marL="285750" indent="-285750">
              <a:lnSpc>
                <a:spcPct val="250000"/>
              </a:lnSpc>
              <a:buFont typeface="Arial" panose="020B0604020202020204" pitchFamily="34" charset="0"/>
              <a:buChar char="•"/>
            </a:pPr>
            <a:r>
              <a:rPr lang="en-US" sz="2800">
                <a:latin typeface="Calibri"/>
                <a:cs typeface="Calibri"/>
              </a:rPr>
              <a:t>The best predictive model will be our recommendation</a:t>
            </a:r>
            <a:endParaRPr lang="en-US" sz="2800">
              <a:latin typeface="Calibri" panose="020F0502020204030204" pitchFamily="34" charset="0"/>
              <a:ea typeface="Calibri" panose="020F0502020204030204" pitchFamily="34" charset="0"/>
              <a:cs typeface="Calibri" panose="020F0502020204030204" pitchFamily="34" charset="0"/>
            </a:endParaRPr>
          </a:p>
        </p:txBody>
      </p:sp>
      <p:sp>
        <p:nvSpPr>
          <p:cNvPr id="2" name="Slide Number Placeholder 1">
            <a:extLst>
              <a:ext uri="{FF2B5EF4-FFF2-40B4-BE49-F238E27FC236}">
                <a16:creationId xmlns:a16="http://schemas.microsoft.com/office/drawing/2014/main" id="{BB3F1E12-6615-86C0-3D77-41F8B2EEE0C1}"/>
              </a:ext>
            </a:extLst>
          </p:cNvPr>
          <p:cNvSpPr>
            <a:spLocks noGrp="1"/>
          </p:cNvSpPr>
          <p:nvPr>
            <p:ph type="sldNum" sz="quarter" idx="12"/>
          </p:nvPr>
        </p:nvSpPr>
        <p:spPr/>
        <p:txBody>
          <a:bodyPr/>
          <a:lstStyle/>
          <a:p>
            <a:fld id="{ACFD1434-DD14-6240-B526-039C9AE89494}" type="slidenum">
              <a:rPr lang="en-US" smtClean="0"/>
              <a:t>18</a:t>
            </a:fld>
            <a:endParaRPr lang="en-US"/>
          </a:p>
        </p:txBody>
      </p:sp>
    </p:spTree>
    <p:extLst>
      <p:ext uri="{BB962C8B-B14F-4D97-AF65-F5344CB8AC3E}">
        <p14:creationId xmlns:p14="http://schemas.microsoft.com/office/powerpoint/2010/main" val="33839740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C1FB2DC-8580-C7CD-0D35-00D56756F3DA}"/>
              </a:ext>
            </a:extLst>
          </p:cNvPr>
          <p:cNvSpPr>
            <a:spLocks noGrp="1"/>
          </p:cNvSpPr>
          <p:nvPr>
            <p:ph type="title"/>
          </p:nvPr>
        </p:nvSpPr>
        <p:spPr/>
        <p:txBody>
          <a:bodyPr/>
          <a:lstStyle/>
          <a:p>
            <a:r>
              <a:rPr lang="en-US">
                <a:latin typeface="Calibri"/>
                <a:cs typeface="Calibri"/>
              </a:rPr>
              <a:t>Interactive Dashboard</a:t>
            </a:r>
            <a:endParaRPr lang="en-US"/>
          </a:p>
        </p:txBody>
      </p:sp>
      <p:pic>
        <p:nvPicPr>
          <p:cNvPr id="7" name="Picture 6">
            <a:extLst>
              <a:ext uri="{FF2B5EF4-FFF2-40B4-BE49-F238E27FC236}">
                <a16:creationId xmlns:a16="http://schemas.microsoft.com/office/drawing/2014/main" id="{5E9E1A7A-0539-685E-CDB9-94E702218013}"/>
              </a:ext>
            </a:extLst>
          </p:cNvPr>
          <p:cNvPicPr>
            <a:picLocks noChangeAspect="1"/>
          </p:cNvPicPr>
          <p:nvPr/>
        </p:nvPicPr>
        <p:blipFill>
          <a:blip r:embed="rId2"/>
          <a:stretch>
            <a:fillRect/>
          </a:stretch>
        </p:blipFill>
        <p:spPr>
          <a:xfrm>
            <a:off x="527860" y="1151948"/>
            <a:ext cx="11136279" cy="5048955"/>
          </a:xfrm>
          <a:prstGeom prst="rect">
            <a:avLst/>
          </a:prstGeom>
        </p:spPr>
      </p:pic>
      <p:sp>
        <p:nvSpPr>
          <p:cNvPr id="2" name="Slide Number Placeholder 1">
            <a:extLst>
              <a:ext uri="{FF2B5EF4-FFF2-40B4-BE49-F238E27FC236}">
                <a16:creationId xmlns:a16="http://schemas.microsoft.com/office/drawing/2014/main" id="{1417BEBA-B822-B8D5-C6DA-AC87BF4E6547}"/>
              </a:ext>
            </a:extLst>
          </p:cNvPr>
          <p:cNvSpPr>
            <a:spLocks noGrp="1"/>
          </p:cNvSpPr>
          <p:nvPr>
            <p:ph type="sldNum" sz="quarter" idx="12"/>
          </p:nvPr>
        </p:nvSpPr>
        <p:spPr/>
        <p:txBody>
          <a:bodyPr/>
          <a:lstStyle/>
          <a:p>
            <a:fld id="{ACFD1434-DD14-6240-B526-039C9AE89494}" type="slidenum">
              <a:rPr lang="en-US" smtClean="0"/>
              <a:t>19</a:t>
            </a:fld>
            <a:endParaRPr lang="en-US"/>
          </a:p>
        </p:txBody>
      </p:sp>
      <p:sp>
        <p:nvSpPr>
          <p:cNvPr id="4" name="Rectangle 3">
            <a:extLst>
              <a:ext uri="{FF2B5EF4-FFF2-40B4-BE49-F238E27FC236}">
                <a16:creationId xmlns:a16="http://schemas.microsoft.com/office/drawing/2014/main" id="{E93E4EA9-2F84-C5F2-57FA-80186A58175B}"/>
              </a:ext>
            </a:extLst>
          </p:cNvPr>
          <p:cNvSpPr/>
          <p:nvPr/>
        </p:nvSpPr>
        <p:spPr>
          <a:xfrm>
            <a:off x="2331962" y="3855176"/>
            <a:ext cx="9187542" cy="2291723"/>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B656D352-20F5-EB87-6610-9C8D120F1A9E}"/>
              </a:ext>
            </a:extLst>
          </p:cNvPr>
          <p:cNvSpPr/>
          <p:nvPr/>
        </p:nvSpPr>
        <p:spPr>
          <a:xfrm>
            <a:off x="2331962" y="2563159"/>
            <a:ext cx="9187542" cy="1292018"/>
          </a:xfrm>
          <a:prstGeom prst="rect">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00401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bwMode="auto">
          <a:xfrm>
            <a:off x="327999" y="204513"/>
            <a:ext cx="10353855" cy="7472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ctr" anchorCtr="0" compatLnSpc="1">
            <a:prstTxWarp prst="textNoShape">
              <a:avLst/>
            </a:prstTxWarp>
            <a:noAutofit/>
          </a:bodyPr>
          <a:lstStyle/>
          <a:p>
            <a:r>
              <a:rPr lang="en-US">
                <a:ea typeface="Geneva" pitchFamily="11" charset="0"/>
                <a:cs typeface="Geneva" pitchFamily="11" charset="0"/>
              </a:rPr>
              <a:t>Team Introduction</a:t>
            </a:r>
          </a:p>
        </p:txBody>
      </p:sp>
      <p:graphicFrame>
        <p:nvGraphicFramePr>
          <p:cNvPr id="2" name="Diagram 1">
            <a:extLst>
              <a:ext uri="{FF2B5EF4-FFF2-40B4-BE49-F238E27FC236}">
                <a16:creationId xmlns:a16="http://schemas.microsoft.com/office/drawing/2014/main" id="{CA5108C7-BC54-C49A-090D-B9EDBE476E8A}"/>
              </a:ext>
            </a:extLst>
          </p:cNvPr>
          <p:cNvGraphicFramePr/>
          <p:nvPr>
            <p:extLst>
              <p:ext uri="{D42A27DB-BD31-4B8C-83A1-F6EECF244321}">
                <p14:modId xmlns:p14="http://schemas.microsoft.com/office/powerpoint/2010/main" val="4258256914"/>
              </p:ext>
            </p:extLst>
          </p:nvPr>
        </p:nvGraphicFramePr>
        <p:xfrm>
          <a:off x="1339272" y="3132638"/>
          <a:ext cx="9579978" cy="30636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6" name="Picture 2" descr="Maria Casas">
            <a:extLst>
              <a:ext uri="{FF2B5EF4-FFF2-40B4-BE49-F238E27FC236}">
                <a16:creationId xmlns:a16="http://schemas.microsoft.com/office/drawing/2014/main" id="{B583F681-511B-002C-9921-C4513C11985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259002" y="1800155"/>
            <a:ext cx="1276927" cy="1276927"/>
          </a:xfrm>
          <a:prstGeom prst="rect">
            <a:avLst/>
          </a:prstGeom>
          <a:noFill/>
          <a:extLst>
            <a:ext uri="{909E8E84-426E-40DD-AFC4-6F175D3DCCD1}">
              <a14:hiddenFill xmlns:a14="http://schemas.microsoft.com/office/drawing/2010/main">
                <a:solidFill>
                  <a:srgbClr val="FFFFFF"/>
                </a:solidFill>
              </a14:hiddenFill>
            </a:ext>
          </a:extLst>
        </p:spPr>
      </p:pic>
      <p:pic>
        <p:nvPicPr>
          <p:cNvPr id="1047693" name="Picture 1047693">
            <a:extLst>
              <a:ext uri="{FF2B5EF4-FFF2-40B4-BE49-F238E27FC236}">
                <a16:creationId xmlns:a16="http://schemas.microsoft.com/office/drawing/2014/main" id="{48B79BC7-D038-6DCE-5A20-00DA50D66FB1}"/>
              </a:ext>
            </a:extLst>
          </p:cNvPr>
          <p:cNvPicPr>
            <a:picLocks noChangeAspect="1"/>
          </p:cNvPicPr>
          <p:nvPr/>
        </p:nvPicPr>
        <p:blipFill>
          <a:blip r:embed="rId9"/>
          <a:stretch>
            <a:fillRect/>
          </a:stretch>
        </p:blipFill>
        <p:spPr>
          <a:xfrm>
            <a:off x="1776531" y="1746250"/>
            <a:ext cx="1272940" cy="1286463"/>
          </a:xfrm>
          <a:prstGeom prst="rect">
            <a:avLst/>
          </a:prstGeom>
        </p:spPr>
      </p:pic>
      <p:pic>
        <p:nvPicPr>
          <p:cNvPr id="1047684" name="Picture 1047684">
            <a:extLst>
              <a:ext uri="{FF2B5EF4-FFF2-40B4-BE49-F238E27FC236}">
                <a16:creationId xmlns:a16="http://schemas.microsoft.com/office/drawing/2014/main" id="{E345BE11-8D52-683B-5C77-1792DF400DB6}"/>
              </a:ext>
            </a:extLst>
          </p:cNvPr>
          <p:cNvPicPr>
            <a:picLocks noChangeAspect="1"/>
          </p:cNvPicPr>
          <p:nvPr/>
        </p:nvPicPr>
        <p:blipFill rotWithShape="1">
          <a:blip r:embed="rId10"/>
          <a:srcRect l="13465" t="5882" r="18859" b="38103"/>
          <a:stretch/>
        </p:blipFill>
        <p:spPr>
          <a:xfrm>
            <a:off x="6832393" y="1803166"/>
            <a:ext cx="1147234" cy="1277795"/>
          </a:xfrm>
          <a:prstGeom prst="rect">
            <a:avLst/>
          </a:prstGeom>
        </p:spPr>
      </p:pic>
      <p:pic>
        <p:nvPicPr>
          <p:cNvPr id="5" name="Picture 4">
            <a:extLst>
              <a:ext uri="{FF2B5EF4-FFF2-40B4-BE49-F238E27FC236}">
                <a16:creationId xmlns:a16="http://schemas.microsoft.com/office/drawing/2014/main" id="{E0F9A655-9DC2-5F56-4FF4-5FAEB015BC4A}"/>
              </a:ext>
            </a:extLst>
          </p:cNvPr>
          <p:cNvPicPr>
            <a:picLocks noChangeAspect="1"/>
          </p:cNvPicPr>
          <p:nvPr/>
        </p:nvPicPr>
        <p:blipFill>
          <a:blip r:embed="rId11"/>
          <a:stretch>
            <a:fillRect/>
          </a:stretch>
        </p:blipFill>
        <p:spPr>
          <a:xfrm rot="5400000" flipV="1">
            <a:off x="9099063" y="1800980"/>
            <a:ext cx="1386387" cy="1276928"/>
          </a:xfrm>
          <a:prstGeom prst="rect">
            <a:avLst/>
          </a:prstGeom>
        </p:spPr>
      </p:pic>
      <p:sp>
        <p:nvSpPr>
          <p:cNvPr id="3" name="Slide Number Placeholder 2">
            <a:extLst>
              <a:ext uri="{FF2B5EF4-FFF2-40B4-BE49-F238E27FC236}">
                <a16:creationId xmlns:a16="http://schemas.microsoft.com/office/drawing/2014/main" id="{2957AD01-AAA9-5A7B-0FC7-BDE7590862B1}"/>
              </a:ext>
            </a:extLst>
          </p:cNvPr>
          <p:cNvSpPr>
            <a:spLocks noGrp="1"/>
          </p:cNvSpPr>
          <p:nvPr>
            <p:ph type="sldNum" sz="quarter" idx="12"/>
          </p:nvPr>
        </p:nvSpPr>
        <p:spPr/>
        <p:txBody>
          <a:bodyPr/>
          <a:lstStyle/>
          <a:p>
            <a:fld id="{ACFD1434-DD14-6240-B526-039C9AE89494}" type="slidenum">
              <a:rPr lang="en-US" smtClean="0"/>
              <a:t>2</a:t>
            </a:fld>
            <a:endParaRPr lang="en-US"/>
          </a:p>
        </p:txBody>
      </p:sp>
    </p:spTree>
    <p:extLst>
      <p:ext uri="{BB962C8B-B14F-4D97-AF65-F5344CB8AC3E}">
        <p14:creationId xmlns:p14="http://schemas.microsoft.com/office/powerpoint/2010/main" val="3245176594"/>
      </p:ext>
    </p:extLst>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AF058EA-0C52-7C52-9F81-828954C54885}"/>
              </a:ext>
            </a:extLst>
          </p:cNvPr>
          <p:cNvSpPr>
            <a:spLocks noGrp="1"/>
          </p:cNvSpPr>
          <p:nvPr>
            <p:ph type="body" sz="quarter" idx="11"/>
          </p:nvPr>
        </p:nvSpPr>
        <p:spPr/>
        <p:txBody>
          <a:bodyPr vert="horz" lIns="0" tIns="0" rIns="0" bIns="0" rtlCol="0" anchor="t">
            <a:noAutofit/>
          </a:bodyPr>
          <a:lstStyle/>
          <a:p>
            <a:r>
              <a:rPr lang="en-US">
                <a:cs typeface="Arial"/>
              </a:rPr>
              <a:t>Thank you! Questions?</a:t>
            </a:r>
            <a:endParaRPr lang="en-US"/>
          </a:p>
        </p:txBody>
      </p:sp>
    </p:spTree>
    <p:extLst>
      <p:ext uri="{BB962C8B-B14F-4D97-AF65-F5344CB8AC3E}">
        <p14:creationId xmlns:p14="http://schemas.microsoft.com/office/powerpoint/2010/main" val="5373614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AF058EA-0C52-7C52-9F81-828954C54885}"/>
              </a:ext>
            </a:extLst>
          </p:cNvPr>
          <p:cNvSpPr>
            <a:spLocks noGrp="1"/>
          </p:cNvSpPr>
          <p:nvPr>
            <p:ph type="body" sz="quarter" idx="11"/>
          </p:nvPr>
        </p:nvSpPr>
        <p:spPr/>
        <p:txBody>
          <a:bodyPr vert="horz" lIns="0" tIns="0" rIns="0" bIns="0" rtlCol="0" anchor="t">
            <a:noAutofit/>
          </a:bodyPr>
          <a:lstStyle/>
          <a:p>
            <a:r>
              <a:rPr lang="en-US">
                <a:cs typeface="Arial"/>
              </a:rPr>
              <a:t>Appendix</a:t>
            </a:r>
            <a:endParaRPr lang="en-US"/>
          </a:p>
        </p:txBody>
      </p:sp>
    </p:spTree>
    <p:extLst>
      <p:ext uri="{BB962C8B-B14F-4D97-AF65-F5344CB8AC3E}">
        <p14:creationId xmlns:p14="http://schemas.microsoft.com/office/powerpoint/2010/main" val="12562586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DC4EE8F-BE64-4160-2D50-628537F0B375}"/>
              </a:ext>
            </a:extLst>
          </p:cNvPr>
          <p:cNvSpPr>
            <a:spLocks noGrp="1"/>
          </p:cNvSpPr>
          <p:nvPr>
            <p:ph idx="1"/>
          </p:nvPr>
        </p:nvSpPr>
        <p:spPr/>
        <p:txBody>
          <a:bodyPr/>
          <a:lstStyle/>
          <a:p>
            <a:pPr marL="514350" indent="-514350">
              <a:buAutoNum type="arabicPeriod"/>
            </a:pPr>
            <a:r>
              <a:rPr lang="en-US" dirty="0"/>
              <a:t>Original Feature Engineering Plan</a:t>
            </a:r>
          </a:p>
          <a:p>
            <a:pPr marL="514350" indent="-514350">
              <a:buAutoNum type="arabicPeriod"/>
            </a:pPr>
            <a:r>
              <a:rPr lang="en-US" dirty="0"/>
              <a:t>Why a Decision Tree?</a:t>
            </a:r>
          </a:p>
          <a:p>
            <a:pPr marL="514350" indent="-514350">
              <a:buAutoNum type="arabicPeriod"/>
            </a:pPr>
            <a:r>
              <a:rPr lang="en-US" dirty="0"/>
              <a:t>Tree Variations and Comparison</a:t>
            </a:r>
          </a:p>
          <a:p>
            <a:pPr marL="514350" indent="-514350">
              <a:buFont typeface="Arial"/>
              <a:buAutoNum type="arabicPeriod"/>
            </a:pPr>
            <a:r>
              <a:rPr lang="en-US" dirty="0"/>
              <a:t>Model Performance for Best Decision Tree for Feature Selection</a:t>
            </a:r>
          </a:p>
          <a:p>
            <a:pPr marL="514350" indent="-514350">
              <a:buFont typeface="Arial"/>
              <a:buAutoNum type="arabicPeriod"/>
            </a:pPr>
            <a:r>
              <a:rPr lang="en-US" dirty="0"/>
              <a:t>Assumptions Made about Click Definitions</a:t>
            </a:r>
          </a:p>
          <a:p>
            <a:pPr marL="514350" indent="-514350">
              <a:buFont typeface="Arial"/>
              <a:buAutoNum type="arabicPeriod"/>
            </a:pPr>
            <a:endParaRPr lang="en-US" dirty="0"/>
          </a:p>
          <a:p>
            <a:r>
              <a:rPr lang="en-US" dirty="0"/>
              <a:t>To add before March 16 presentation to IHG:</a:t>
            </a:r>
          </a:p>
          <a:p>
            <a:pPr marL="457200" indent="-457200">
              <a:buFontTx/>
              <a:buChar char="-"/>
            </a:pPr>
            <a:r>
              <a:rPr lang="en-US" dirty="0"/>
              <a:t>Example View of First 3-4 Levels of Decision Tree</a:t>
            </a:r>
          </a:p>
          <a:p>
            <a:endParaRPr lang="en-US" dirty="0"/>
          </a:p>
          <a:p>
            <a:pPr marL="514350" indent="-514350">
              <a:buAutoNum type="arabicPeriod"/>
            </a:pPr>
            <a:endParaRPr lang="en-US" dirty="0"/>
          </a:p>
          <a:p>
            <a:pPr marL="514350" indent="-514350">
              <a:buAutoNum type="arabicPeriod"/>
            </a:pPr>
            <a:endParaRPr lang="en-US" dirty="0"/>
          </a:p>
          <a:p>
            <a:pPr marL="514350" indent="-514350">
              <a:buAutoNum type="arabicPeriod"/>
            </a:pPr>
            <a:endParaRPr lang="en-US" dirty="0"/>
          </a:p>
          <a:p>
            <a:pPr marL="514350" indent="-514350">
              <a:buAutoNum type="arabicPeriod"/>
            </a:pPr>
            <a:endParaRPr lang="en-US" dirty="0"/>
          </a:p>
          <a:p>
            <a:pPr marL="457200" indent="-457200">
              <a:buFontTx/>
              <a:buChar char="-"/>
            </a:pPr>
            <a:endParaRPr lang="en-US" dirty="0"/>
          </a:p>
          <a:p>
            <a:pPr marL="457200" indent="-457200">
              <a:buFontTx/>
              <a:buChar char="-"/>
            </a:pPr>
            <a:endParaRPr lang="en-US" dirty="0"/>
          </a:p>
          <a:p>
            <a:pPr marL="457200" indent="-457200">
              <a:buFontTx/>
              <a:buChar char="-"/>
            </a:pPr>
            <a:endParaRPr lang="en-US" dirty="0"/>
          </a:p>
          <a:p>
            <a:pPr marL="457200" indent="-457200">
              <a:buFontTx/>
              <a:buChar char="-"/>
            </a:pPr>
            <a:endParaRPr lang="en-US" dirty="0"/>
          </a:p>
        </p:txBody>
      </p:sp>
      <p:sp>
        <p:nvSpPr>
          <p:cNvPr id="3" name="Title 2">
            <a:extLst>
              <a:ext uri="{FF2B5EF4-FFF2-40B4-BE49-F238E27FC236}">
                <a16:creationId xmlns:a16="http://schemas.microsoft.com/office/drawing/2014/main" id="{4C1FB2DC-8580-C7CD-0D35-00D56756F3DA}"/>
              </a:ext>
            </a:extLst>
          </p:cNvPr>
          <p:cNvSpPr>
            <a:spLocks noGrp="1"/>
          </p:cNvSpPr>
          <p:nvPr>
            <p:ph type="title"/>
          </p:nvPr>
        </p:nvSpPr>
        <p:spPr/>
        <p:txBody>
          <a:bodyPr/>
          <a:lstStyle/>
          <a:p>
            <a:r>
              <a:rPr lang="en-US"/>
              <a:t>Appendix Table of Contents</a:t>
            </a:r>
          </a:p>
        </p:txBody>
      </p:sp>
      <p:sp>
        <p:nvSpPr>
          <p:cNvPr id="4" name="Slide Number Placeholder 3">
            <a:extLst>
              <a:ext uri="{FF2B5EF4-FFF2-40B4-BE49-F238E27FC236}">
                <a16:creationId xmlns:a16="http://schemas.microsoft.com/office/drawing/2014/main" id="{EE0A151C-5E87-7813-D0FD-083C41EA8E97}"/>
              </a:ext>
            </a:extLst>
          </p:cNvPr>
          <p:cNvSpPr>
            <a:spLocks noGrp="1"/>
          </p:cNvSpPr>
          <p:nvPr>
            <p:ph type="sldNum" sz="quarter" idx="12"/>
          </p:nvPr>
        </p:nvSpPr>
        <p:spPr/>
        <p:txBody>
          <a:bodyPr/>
          <a:lstStyle/>
          <a:p>
            <a:fld id="{ACFD1434-DD14-6240-B526-039C9AE89494}" type="slidenum">
              <a:rPr lang="en-US" smtClean="0"/>
              <a:t>22</a:t>
            </a:fld>
            <a:endParaRPr lang="en-US"/>
          </a:p>
        </p:txBody>
      </p:sp>
    </p:spTree>
    <p:extLst>
      <p:ext uri="{BB962C8B-B14F-4D97-AF65-F5344CB8AC3E}">
        <p14:creationId xmlns:p14="http://schemas.microsoft.com/office/powerpoint/2010/main" val="21403614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96C6B22-4C0B-9E6F-62BB-29C4C778478E}"/>
              </a:ext>
            </a:extLst>
          </p:cNvPr>
          <p:cNvSpPr>
            <a:spLocks noGrp="1"/>
          </p:cNvSpPr>
          <p:nvPr>
            <p:ph type="title"/>
          </p:nvPr>
        </p:nvSpPr>
        <p:spPr/>
        <p:txBody>
          <a:bodyPr/>
          <a:lstStyle/>
          <a:p>
            <a:r>
              <a:rPr lang="en-US">
                <a:latin typeface="Calibri"/>
                <a:cs typeface="Calibri"/>
              </a:rPr>
              <a:t>Why Decision Trees?</a:t>
            </a:r>
            <a:endParaRPr lang="en-US"/>
          </a:p>
        </p:txBody>
      </p:sp>
      <p:sp>
        <p:nvSpPr>
          <p:cNvPr id="6" name="TextBox 5">
            <a:extLst>
              <a:ext uri="{FF2B5EF4-FFF2-40B4-BE49-F238E27FC236}">
                <a16:creationId xmlns:a16="http://schemas.microsoft.com/office/drawing/2014/main" id="{51804EA8-0CA6-6E45-4DFB-3F1C458B31D3}"/>
              </a:ext>
            </a:extLst>
          </p:cNvPr>
          <p:cNvSpPr txBox="1"/>
          <p:nvPr/>
        </p:nvSpPr>
        <p:spPr>
          <a:xfrm>
            <a:off x="328000" y="1398495"/>
            <a:ext cx="11451624" cy="2610843"/>
          </a:xfrm>
          <a:prstGeom prst="rect">
            <a:avLst/>
          </a:prstGeom>
          <a:noFill/>
        </p:spPr>
        <p:txBody>
          <a:bodyPr wrap="square" lIns="91440" tIns="45720" rIns="91440" bIns="45720" rtlCol="0" anchor="t">
            <a:spAutoFit/>
          </a:bodyPr>
          <a:lstStyle/>
          <a:p>
            <a:pPr marL="285750" indent="-285750">
              <a:lnSpc>
                <a:spcPct val="150000"/>
              </a:lnSpc>
              <a:buFont typeface="Arial" panose="020B0604020202020204" pitchFamily="34" charset="0"/>
              <a:buChar char="•"/>
            </a:pPr>
            <a:r>
              <a:rPr lang="en-US" sz="2800">
                <a:latin typeface="Calibri"/>
                <a:cs typeface="Calibri"/>
              </a:rPr>
              <a:t>Interpretability - perhaps more important than predicting a click for each email sent, IHG would benefit from reward member segmentation insights</a:t>
            </a:r>
            <a:endParaRPr lang="en-US">
              <a:latin typeface="Calibri"/>
              <a:cs typeface="Calibri"/>
            </a:endParaRPr>
          </a:p>
          <a:p>
            <a:pPr marL="285750" indent="-285750">
              <a:lnSpc>
                <a:spcPct val="150000"/>
              </a:lnSpc>
              <a:buFont typeface="Arial" panose="020B0604020202020204" pitchFamily="34" charset="0"/>
              <a:buChar char="•"/>
            </a:pPr>
            <a:r>
              <a:rPr lang="en-US" sz="2800">
                <a:latin typeface="Calibri"/>
                <a:cs typeface="Calibri"/>
              </a:rPr>
              <a:t>Manages the missing stay history variables well</a:t>
            </a:r>
            <a:endParaRPr lang="en-US">
              <a:latin typeface="Calibri"/>
              <a:cs typeface="Calibri"/>
            </a:endParaRPr>
          </a:p>
          <a:p>
            <a:pPr marL="285750" indent="-285750">
              <a:lnSpc>
                <a:spcPct val="150000"/>
              </a:lnSpc>
              <a:buFont typeface="Arial" panose="020B0604020202020204" pitchFamily="34" charset="0"/>
              <a:buChar char="•"/>
            </a:pPr>
            <a:endParaRPr lang="en-US" sz="2800">
              <a:latin typeface="Calibri" panose="020F0502020204030204" pitchFamily="34" charset="0"/>
              <a:ea typeface="Calibri" panose="020F0502020204030204" pitchFamily="34" charset="0"/>
              <a:cs typeface="Calibri" panose="020F0502020204030204" pitchFamily="34" charset="0"/>
            </a:endParaRPr>
          </a:p>
        </p:txBody>
      </p:sp>
      <p:sp>
        <p:nvSpPr>
          <p:cNvPr id="2" name="Slide Number Placeholder 1">
            <a:extLst>
              <a:ext uri="{FF2B5EF4-FFF2-40B4-BE49-F238E27FC236}">
                <a16:creationId xmlns:a16="http://schemas.microsoft.com/office/drawing/2014/main" id="{6910CEF8-CCC2-2519-0658-9C6F034BFEF7}"/>
              </a:ext>
            </a:extLst>
          </p:cNvPr>
          <p:cNvSpPr>
            <a:spLocks noGrp="1"/>
          </p:cNvSpPr>
          <p:nvPr>
            <p:ph type="sldNum" sz="quarter" idx="12"/>
          </p:nvPr>
        </p:nvSpPr>
        <p:spPr/>
        <p:txBody>
          <a:bodyPr/>
          <a:lstStyle/>
          <a:p>
            <a:fld id="{ACFD1434-DD14-6240-B526-039C9AE89494}" type="slidenum">
              <a:rPr lang="en-US" smtClean="0"/>
              <a:t>23</a:t>
            </a:fld>
            <a:endParaRPr lang="en-US"/>
          </a:p>
        </p:txBody>
      </p:sp>
    </p:spTree>
    <p:extLst>
      <p:ext uri="{BB962C8B-B14F-4D97-AF65-F5344CB8AC3E}">
        <p14:creationId xmlns:p14="http://schemas.microsoft.com/office/powerpoint/2010/main" val="28302455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96C6B22-4C0B-9E6F-62BB-29C4C778478E}"/>
              </a:ext>
            </a:extLst>
          </p:cNvPr>
          <p:cNvSpPr>
            <a:spLocks noGrp="1"/>
          </p:cNvSpPr>
          <p:nvPr>
            <p:ph type="title"/>
          </p:nvPr>
        </p:nvSpPr>
        <p:spPr/>
        <p:txBody>
          <a:bodyPr/>
          <a:lstStyle/>
          <a:p>
            <a:r>
              <a:rPr lang="en-US"/>
              <a:t>Tree Variations and Comparison</a:t>
            </a:r>
          </a:p>
        </p:txBody>
      </p:sp>
      <p:pic>
        <p:nvPicPr>
          <p:cNvPr id="4" name="Picture 3">
            <a:extLst>
              <a:ext uri="{FF2B5EF4-FFF2-40B4-BE49-F238E27FC236}">
                <a16:creationId xmlns:a16="http://schemas.microsoft.com/office/drawing/2014/main" id="{91A4CF88-E2B4-7620-4D53-82007CC3E761}"/>
              </a:ext>
            </a:extLst>
          </p:cNvPr>
          <p:cNvPicPr>
            <a:picLocks noChangeAspect="1"/>
          </p:cNvPicPr>
          <p:nvPr/>
        </p:nvPicPr>
        <p:blipFill>
          <a:blip r:embed="rId3"/>
          <a:stretch>
            <a:fillRect/>
          </a:stretch>
        </p:blipFill>
        <p:spPr>
          <a:xfrm>
            <a:off x="5455609" y="1941521"/>
            <a:ext cx="1124485" cy="1097280"/>
          </a:xfrm>
          <a:prstGeom prst="rect">
            <a:avLst/>
          </a:prstGeom>
        </p:spPr>
      </p:pic>
      <p:grpSp>
        <p:nvGrpSpPr>
          <p:cNvPr id="8" name="Group 7">
            <a:extLst>
              <a:ext uri="{FF2B5EF4-FFF2-40B4-BE49-F238E27FC236}">
                <a16:creationId xmlns:a16="http://schemas.microsoft.com/office/drawing/2014/main" id="{F5A3663E-754B-9CE9-CBDB-70B872D3612F}"/>
              </a:ext>
            </a:extLst>
          </p:cNvPr>
          <p:cNvGrpSpPr>
            <a:grpSpLocks noChangeAspect="1"/>
          </p:cNvGrpSpPr>
          <p:nvPr/>
        </p:nvGrpSpPr>
        <p:grpSpPr>
          <a:xfrm>
            <a:off x="1744223" y="1950611"/>
            <a:ext cx="1124485" cy="1097280"/>
            <a:chOff x="8047003" y="2276314"/>
            <a:chExt cx="2362530" cy="2305372"/>
          </a:xfrm>
        </p:grpSpPr>
        <p:pic>
          <p:nvPicPr>
            <p:cNvPr id="6" name="Picture 5">
              <a:extLst>
                <a:ext uri="{FF2B5EF4-FFF2-40B4-BE49-F238E27FC236}">
                  <a16:creationId xmlns:a16="http://schemas.microsoft.com/office/drawing/2014/main" id="{B7BE9405-A4C4-D48F-417A-5A63E9BECC0F}"/>
                </a:ext>
              </a:extLst>
            </p:cNvPr>
            <p:cNvPicPr>
              <a:picLocks noChangeAspect="1"/>
            </p:cNvPicPr>
            <p:nvPr/>
          </p:nvPicPr>
          <p:blipFill>
            <a:blip r:embed="rId3"/>
            <a:stretch>
              <a:fillRect/>
            </a:stretch>
          </p:blipFill>
          <p:spPr>
            <a:xfrm>
              <a:off x="8047003" y="2276314"/>
              <a:ext cx="2362530" cy="2305372"/>
            </a:xfrm>
            <a:prstGeom prst="rect">
              <a:avLst/>
            </a:prstGeom>
          </p:spPr>
        </p:pic>
        <p:sp>
          <p:nvSpPr>
            <p:cNvPr id="7" name="Rectangle 6">
              <a:extLst>
                <a:ext uri="{FF2B5EF4-FFF2-40B4-BE49-F238E27FC236}">
                  <a16:creationId xmlns:a16="http://schemas.microsoft.com/office/drawing/2014/main" id="{3AC7C060-463D-9567-7243-F41C6D72A8E4}"/>
                </a:ext>
              </a:extLst>
            </p:cNvPr>
            <p:cNvSpPr/>
            <p:nvPr/>
          </p:nvSpPr>
          <p:spPr>
            <a:xfrm>
              <a:off x="8907332" y="3539266"/>
              <a:ext cx="699247" cy="103166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9" name="Picture 8">
            <a:extLst>
              <a:ext uri="{FF2B5EF4-FFF2-40B4-BE49-F238E27FC236}">
                <a16:creationId xmlns:a16="http://schemas.microsoft.com/office/drawing/2014/main" id="{3EBB3427-23C6-A14C-DDF6-39AAF84E093A}"/>
              </a:ext>
            </a:extLst>
          </p:cNvPr>
          <p:cNvPicPr>
            <a:picLocks noChangeAspect="1"/>
          </p:cNvPicPr>
          <p:nvPr/>
        </p:nvPicPr>
        <p:blipFill>
          <a:blip r:embed="rId3"/>
          <a:stretch>
            <a:fillRect/>
          </a:stretch>
        </p:blipFill>
        <p:spPr>
          <a:xfrm>
            <a:off x="8902612" y="2274207"/>
            <a:ext cx="655950" cy="640080"/>
          </a:xfrm>
          <a:prstGeom prst="rect">
            <a:avLst/>
          </a:prstGeom>
        </p:spPr>
      </p:pic>
      <p:pic>
        <p:nvPicPr>
          <p:cNvPr id="11" name="Picture 10">
            <a:extLst>
              <a:ext uri="{FF2B5EF4-FFF2-40B4-BE49-F238E27FC236}">
                <a16:creationId xmlns:a16="http://schemas.microsoft.com/office/drawing/2014/main" id="{4AF21066-944B-967C-8B8B-F53BBC152EBE}"/>
              </a:ext>
            </a:extLst>
          </p:cNvPr>
          <p:cNvPicPr>
            <a:picLocks noChangeAspect="1"/>
          </p:cNvPicPr>
          <p:nvPr/>
        </p:nvPicPr>
        <p:blipFill>
          <a:blip r:embed="rId4"/>
          <a:stretch>
            <a:fillRect/>
          </a:stretch>
        </p:blipFill>
        <p:spPr>
          <a:xfrm>
            <a:off x="10033683" y="2365647"/>
            <a:ext cx="708409" cy="548640"/>
          </a:xfrm>
          <a:prstGeom prst="rect">
            <a:avLst/>
          </a:prstGeom>
        </p:spPr>
      </p:pic>
      <p:sp>
        <p:nvSpPr>
          <p:cNvPr id="12" name="Plus Sign 11">
            <a:extLst>
              <a:ext uri="{FF2B5EF4-FFF2-40B4-BE49-F238E27FC236}">
                <a16:creationId xmlns:a16="http://schemas.microsoft.com/office/drawing/2014/main" id="{C87AD6F1-69B8-6D1F-5FC9-592629BF1927}"/>
              </a:ext>
            </a:extLst>
          </p:cNvPr>
          <p:cNvSpPr/>
          <p:nvPr/>
        </p:nvSpPr>
        <p:spPr>
          <a:xfrm>
            <a:off x="9640137" y="2393642"/>
            <a:ext cx="311971" cy="322729"/>
          </a:xfrm>
          <a:prstGeom prst="mathPlus">
            <a:avLst/>
          </a:prstGeom>
          <a:solidFill>
            <a:srgbClr val="FFC629"/>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F0D5B509-3AF7-A732-B595-78B32513AF8B}"/>
              </a:ext>
            </a:extLst>
          </p:cNvPr>
          <p:cNvSpPr txBox="1"/>
          <p:nvPr/>
        </p:nvSpPr>
        <p:spPr>
          <a:xfrm>
            <a:off x="667487" y="3818696"/>
            <a:ext cx="3277956" cy="96795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000">
                <a:latin typeface="Calibri" panose="020F0502020204030204" pitchFamily="34" charset="0"/>
                <a:ea typeface="Calibri" panose="020F0502020204030204" pitchFamily="34" charset="0"/>
                <a:cs typeface="Calibri" panose="020F0502020204030204" pitchFamily="34" charset="0"/>
              </a:rPr>
              <a:t>Binary tree (max 2 splits)</a:t>
            </a:r>
          </a:p>
          <a:p>
            <a:pPr marL="285750" indent="-285750">
              <a:lnSpc>
                <a:spcPct val="150000"/>
              </a:lnSpc>
              <a:buFont typeface="Arial" panose="020B0604020202020204" pitchFamily="34" charset="0"/>
              <a:buChar char="•"/>
            </a:pPr>
            <a:r>
              <a:rPr lang="en-US" sz="2000">
                <a:latin typeface="Calibri" panose="020F0502020204030204" pitchFamily="34" charset="0"/>
                <a:ea typeface="Calibri" panose="020F0502020204030204" pitchFamily="34" charset="0"/>
                <a:cs typeface="Calibri" panose="020F0502020204030204" pitchFamily="34" charset="0"/>
              </a:rPr>
              <a:t>ROC Index: </a:t>
            </a:r>
            <a:r>
              <a:rPr lang="en-US" sz="2000" b="1">
                <a:latin typeface="Calibri" panose="020F0502020204030204" pitchFamily="34" charset="0"/>
                <a:ea typeface="Calibri" panose="020F0502020204030204" pitchFamily="34" charset="0"/>
                <a:cs typeface="Calibri" panose="020F0502020204030204" pitchFamily="34" charset="0"/>
              </a:rPr>
              <a:t>0.76</a:t>
            </a:r>
          </a:p>
        </p:txBody>
      </p:sp>
      <p:sp>
        <p:nvSpPr>
          <p:cNvPr id="14" name="TextBox 13">
            <a:extLst>
              <a:ext uri="{FF2B5EF4-FFF2-40B4-BE49-F238E27FC236}">
                <a16:creationId xmlns:a16="http://schemas.microsoft.com/office/drawing/2014/main" id="{9BB553C8-466D-41F8-5DAB-24A2BD2248EF}"/>
              </a:ext>
            </a:extLst>
          </p:cNvPr>
          <p:cNvSpPr txBox="1"/>
          <p:nvPr/>
        </p:nvSpPr>
        <p:spPr>
          <a:xfrm>
            <a:off x="4378873" y="3818696"/>
            <a:ext cx="3277956" cy="96795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000">
                <a:latin typeface="Calibri" panose="020F0502020204030204" pitchFamily="34" charset="0"/>
                <a:ea typeface="Calibri" panose="020F0502020204030204" pitchFamily="34" charset="0"/>
                <a:cs typeface="Calibri" panose="020F0502020204030204" pitchFamily="34" charset="0"/>
              </a:rPr>
              <a:t>3-way tree (max 3 splits)</a:t>
            </a:r>
          </a:p>
          <a:p>
            <a:pPr marL="285750" indent="-285750">
              <a:lnSpc>
                <a:spcPct val="150000"/>
              </a:lnSpc>
              <a:buFont typeface="Arial" panose="020B0604020202020204" pitchFamily="34" charset="0"/>
              <a:buChar char="•"/>
            </a:pPr>
            <a:r>
              <a:rPr lang="en-US" sz="2000">
                <a:latin typeface="Calibri" panose="020F0502020204030204" pitchFamily="34" charset="0"/>
                <a:ea typeface="Calibri" panose="020F0502020204030204" pitchFamily="34" charset="0"/>
                <a:cs typeface="Calibri" panose="020F0502020204030204" pitchFamily="34" charset="0"/>
              </a:rPr>
              <a:t>ROC Index: </a:t>
            </a:r>
            <a:r>
              <a:rPr lang="en-US" sz="2000" b="1">
                <a:latin typeface="Calibri" panose="020F0502020204030204" pitchFamily="34" charset="0"/>
                <a:ea typeface="Calibri" panose="020F0502020204030204" pitchFamily="34" charset="0"/>
                <a:cs typeface="Calibri" panose="020F0502020204030204" pitchFamily="34" charset="0"/>
              </a:rPr>
              <a:t>0.87</a:t>
            </a:r>
          </a:p>
        </p:txBody>
      </p:sp>
      <p:sp>
        <p:nvSpPr>
          <p:cNvPr id="15" name="TextBox 14">
            <a:extLst>
              <a:ext uri="{FF2B5EF4-FFF2-40B4-BE49-F238E27FC236}">
                <a16:creationId xmlns:a16="http://schemas.microsoft.com/office/drawing/2014/main" id="{99505311-CC5F-490A-0EE8-456060E26933}"/>
              </a:ext>
            </a:extLst>
          </p:cNvPr>
          <p:cNvSpPr txBox="1"/>
          <p:nvPr/>
        </p:nvSpPr>
        <p:spPr>
          <a:xfrm>
            <a:off x="8157143" y="3810110"/>
            <a:ext cx="3708541" cy="96795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000">
                <a:latin typeface="Calibri" panose="020F0502020204030204" pitchFamily="34" charset="0"/>
                <a:ea typeface="Calibri" panose="020F0502020204030204" pitchFamily="34" charset="0"/>
                <a:cs typeface="Calibri" panose="020F0502020204030204" pitchFamily="34" charset="0"/>
              </a:rPr>
              <a:t>3-way tree + Email Send Date</a:t>
            </a:r>
          </a:p>
          <a:p>
            <a:pPr marL="285750" indent="-285750">
              <a:lnSpc>
                <a:spcPct val="150000"/>
              </a:lnSpc>
              <a:buFont typeface="Arial" panose="020B0604020202020204" pitchFamily="34" charset="0"/>
              <a:buChar char="•"/>
            </a:pPr>
            <a:r>
              <a:rPr lang="en-US" sz="2000">
                <a:latin typeface="Calibri" panose="020F0502020204030204" pitchFamily="34" charset="0"/>
                <a:ea typeface="Calibri" panose="020F0502020204030204" pitchFamily="34" charset="0"/>
                <a:cs typeface="Calibri" panose="020F0502020204030204" pitchFamily="34" charset="0"/>
              </a:rPr>
              <a:t>ROC Index: </a:t>
            </a:r>
            <a:r>
              <a:rPr lang="en-US" sz="2000" b="1">
                <a:latin typeface="Calibri" panose="020F0502020204030204" pitchFamily="34" charset="0"/>
                <a:ea typeface="Calibri" panose="020F0502020204030204" pitchFamily="34" charset="0"/>
                <a:cs typeface="Calibri" panose="020F0502020204030204" pitchFamily="34" charset="0"/>
              </a:rPr>
              <a:t>0.87</a:t>
            </a:r>
          </a:p>
        </p:txBody>
      </p:sp>
      <p:sp>
        <p:nvSpPr>
          <p:cNvPr id="16" name="Rectangle 15">
            <a:extLst>
              <a:ext uri="{FF2B5EF4-FFF2-40B4-BE49-F238E27FC236}">
                <a16:creationId xmlns:a16="http://schemas.microsoft.com/office/drawing/2014/main" id="{D3F1AC93-9126-375A-7CAC-581967C74E8D}"/>
              </a:ext>
            </a:extLst>
          </p:cNvPr>
          <p:cNvSpPr/>
          <p:nvPr/>
        </p:nvSpPr>
        <p:spPr>
          <a:xfrm>
            <a:off x="4044875" y="1678193"/>
            <a:ext cx="3926541" cy="3614569"/>
          </a:xfrm>
          <a:prstGeom prst="rect">
            <a:avLst/>
          </a:prstGeom>
          <a:noFill/>
          <a:ln w="38100">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77F1D802-B582-1BA8-F0E1-F707A6F691E4}"/>
              </a:ext>
            </a:extLst>
          </p:cNvPr>
          <p:cNvSpPr>
            <a:spLocks noGrp="1"/>
          </p:cNvSpPr>
          <p:nvPr>
            <p:ph type="sldNum" sz="quarter" idx="12"/>
          </p:nvPr>
        </p:nvSpPr>
        <p:spPr/>
        <p:txBody>
          <a:bodyPr/>
          <a:lstStyle/>
          <a:p>
            <a:fld id="{ACFD1434-DD14-6240-B526-039C9AE89494}" type="slidenum">
              <a:rPr lang="en-US" sz="1600" smtClean="0"/>
              <a:t>24</a:t>
            </a:fld>
            <a:endParaRPr lang="en-US"/>
          </a:p>
        </p:txBody>
      </p:sp>
    </p:spTree>
    <p:extLst>
      <p:ext uri="{BB962C8B-B14F-4D97-AF65-F5344CB8AC3E}">
        <p14:creationId xmlns:p14="http://schemas.microsoft.com/office/powerpoint/2010/main" val="1029544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BF409AA1-6E45-CDA7-5CF1-13FB2284F39B}"/>
              </a:ext>
            </a:extLst>
          </p:cNvPr>
          <p:cNvGraphicFramePr>
            <a:graphicFrameLocks noGrp="1"/>
          </p:cNvGraphicFramePr>
          <p:nvPr>
            <p:ph idx="1"/>
          </p:nvPr>
        </p:nvGraphicFramePr>
        <p:xfrm>
          <a:off x="1635298" y="3489753"/>
          <a:ext cx="8697513" cy="2499360"/>
        </p:xfrm>
        <a:graphic>
          <a:graphicData uri="http://schemas.openxmlformats.org/drawingml/2006/table">
            <a:tbl>
              <a:tblPr firstRow="1" bandRow="1">
                <a:tableStyleId>{21E4AEA4-8DFA-4A89-87EB-49C32662AFE0}</a:tableStyleId>
              </a:tblPr>
              <a:tblGrid>
                <a:gridCol w="2899171">
                  <a:extLst>
                    <a:ext uri="{9D8B030D-6E8A-4147-A177-3AD203B41FA5}">
                      <a16:colId xmlns:a16="http://schemas.microsoft.com/office/drawing/2014/main" val="4085097413"/>
                    </a:ext>
                  </a:extLst>
                </a:gridCol>
                <a:gridCol w="2899171">
                  <a:extLst>
                    <a:ext uri="{9D8B030D-6E8A-4147-A177-3AD203B41FA5}">
                      <a16:colId xmlns:a16="http://schemas.microsoft.com/office/drawing/2014/main" val="3606908519"/>
                    </a:ext>
                  </a:extLst>
                </a:gridCol>
                <a:gridCol w="2899171">
                  <a:extLst>
                    <a:ext uri="{9D8B030D-6E8A-4147-A177-3AD203B41FA5}">
                      <a16:colId xmlns:a16="http://schemas.microsoft.com/office/drawing/2014/main" val="3054792290"/>
                    </a:ext>
                  </a:extLst>
                </a:gridCol>
              </a:tblGrid>
              <a:tr h="548640">
                <a:tc>
                  <a:txBody>
                    <a:bodyPr/>
                    <a:lstStyle/>
                    <a:p>
                      <a:endParaRPr lang="en-US"/>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p>
                      <a:pPr marL="0" algn="ctr" defTabSz="342874" rtl="0" eaLnBrk="1" latinLnBrk="0" hangingPunct="1"/>
                      <a:r>
                        <a:rPr lang="en-US" sz="2000" kern="1200">
                          <a:solidFill>
                            <a:schemeClr val="dk1"/>
                          </a:solidFill>
                          <a:latin typeface="Calibri" panose="020F0502020204030204" pitchFamily="34" charset="0"/>
                          <a:ea typeface="Calibri" panose="020F0502020204030204" pitchFamily="34" charset="0"/>
                          <a:cs typeface="Calibri" panose="020F0502020204030204" pitchFamily="34" charset="0"/>
                        </a:rPr>
                        <a:t>Actuals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629"/>
                    </a:solidFill>
                  </a:tcPr>
                </a:tc>
                <a:tc hMerge="1">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629"/>
                    </a:solidFill>
                  </a:tcPr>
                </a:tc>
                <a:extLst>
                  <a:ext uri="{0D108BD9-81ED-4DB2-BD59-A6C34878D82A}">
                    <a16:rowId xmlns:a16="http://schemas.microsoft.com/office/drawing/2014/main" val="3439132415"/>
                  </a:ext>
                </a:extLst>
              </a:tr>
              <a:tr h="548640">
                <a:tc>
                  <a:txBody>
                    <a:bodyPr/>
                    <a:lstStyle/>
                    <a:p>
                      <a:pPr algn="ctr"/>
                      <a:r>
                        <a:rPr lang="en-US" sz="2000" b="1">
                          <a:latin typeface="Calibri" panose="020F0502020204030204" pitchFamily="34" charset="0"/>
                          <a:ea typeface="Calibri" panose="020F0502020204030204" pitchFamily="34" charset="0"/>
                          <a:cs typeface="Calibri" panose="020F0502020204030204" pitchFamily="34" charset="0"/>
                        </a:rPr>
                        <a:t>Predicted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629"/>
                    </a:solidFill>
                  </a:tcPr>
                </a:tc>
                <a:tc>
                  <a:txBody>
                    <a:bodyPr/>
                    <a:lstStyle/>
                    <a:p>
                      <a:pPr marL="0" marR="0" lvl="0" indent="0" algn="ctr" defTabSz="342874" rtl="0" eaLnBrk="1" fontAlgn="auto" latinLnBrk="0" hangingPunct="1">
                        <a:lnSpc>
                          <a:spcPct val="100000"/>
                        </a:lnSpc>
                        <a:spcBef>
                          <a:spcPts val="0"/>
                        </a:spcBef>
                        <a:spcAft>
                          <a:spcPts val="0"/>
                        </a:spcAft>
                        <a:buClrTx/>
                        <a:buSzTx/>
                        <a:buFontTx/>
                        <a:buNone/>
                        <a:tabLst/>
                        <a:defRPr/>
                      </a:pPr>
                      <a:r>
                        <a:rPr lang="en-US" sz="1800" b="1" dirty="0">
                          <a:latin typeface="Calibri" panose="020F0502020204030204" pitchFamily="34" charset="0"/>
                          <a:ea typeface="Calibri" panose="020F0502020204030204" pitchFamily="34" charset="0"/>
                          <a:cs typeface="Calibri" panose="020F0502020204030204" pitchFamily="34" charset="0"/>
                        </a:rPr>
                        <a:t>Positive (Click,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4C9"/>
                    </a:solidFill>
                  </a:tcPr>
                </a:tc>
                <a:tc>
                  <a:txBody>
                    <a:bodyPr/>
                    <a:lstStyle/>
                    <a:p>
                      <a:pPr marL="0" marR="0" lvl="0" indent="0" algn="ctr" defTabSz="342874" rtl="0" eaLnBrk="1" fontAlgn="auto" latinLnBrk="0" hangingPunct="1">
                        <a:lnSpc>
                          <a:spcPct val="100000"/>
                        </a:lnSpc>
                        <a:spcBef>
                          <a:spcPts val="0"/>
                        </a:spcBef>
                        <a:spcAft>
                          <a:spcPts val="0"/>
                        </a:spcAft>
                        <a:buClrTx/>
                        <a:buSzTx/>
                        <a:buFontTx/>
                        <a:buNone/>
                        <a:tabLst/>
                        <a:defRPr/>
                      </a:pPr>
                      <a:r>
                        <a:rPr lang="en-US" sz="1800" b="1">
                          <a:latin typeface="Calibri" panose="020F0502020204030204" pitchFamily="34" charset="0"/>
                          <a:ea typeface="Calibri" panose="020F0502020204030204" pitchFamily="34" charset="0"/>
                          <a:cs typeface="Calibri" panose="020F0502020204030204" pitchFamily="34" charset="0"/>
                        </a:rPr>
                        <a:t>Negative (No Click, 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4C9"/>
                    </a:solidFill>
                  </a:tcPr>
                </a:tc>
                <a:extLst>
                  <a:ext uri="{0D108BD9-81ED-4DB2-BD59-A6C34878D82A}">
                    <a16:rowId xmlns:a16="http://schemas.microsoft.com/office/drawing/2014/main" val="1103890228"/>
                  </a:ext>
                </a:extLst>
              </a:tr>
              <a:tr h="548640">
                <a:tc>
                  <a:txBody>
                    <a:bodyPr/>
                    <a:lstStyle/>
                    <a:p>
                      <a:pPr marL="0" marR="0" lvl="0" indent="0" algn="ctr" defTabSz="342874" rtl="0" eaLnBrk="1" fontAlgn="auto" latinLnBrk="0" hangingPunct="1">
                        <a:lnSpc>
                          <a:spcPct val="100000"/>
                        </a:lnSpc>
                        <a:spcBef>
                          <a:spcPts val="0"/>
                        </a:spcBef>
                        <a:spcAft>
                          <a:spcPts val="0"/>
                        </a:spcAft>
                        <a:buClrTx/>
                        <a:buSzTx/>
                        <a:buFontTx/>
                        <a:buNone/>
                        <a:tabLst/>
                        <a:defRPr/>
                      </a:pPr>
                      <a:r>
                        <a:rPr lang="en-US" sz="1800" b="1">
                          <a:latin typeface="Calibri" panose="020F0502020204030204" pitchFamily="34" charset="0"/>
                          <a:ea typeface="Calibri" panose="020F0502020204030204" pitchFamily="34" charset="0"/>
                          <a:cs typeface="Calibri" panose="020F0502020204030204" pitchFamily="34" charset="0"/>
                        </a:rPr>
                        <a:t>Positive (Click,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4C9"/>
                    </a:solidFill>
                  </a:tcPr>
                </a:tc>
                <a:tc>
                  <a:txBody>
                    <a:bodyPr/>
                    <a:lstStyle/>
                    <a:p>
                      <a:pPr algn="ctr"/>
                      <a:r>
                        <a:rPr lang="en-US" sz="2000" dirty="0">
                          <a:solidFill>
                            <a:schemeClr val="bg1"/>
                          </a:solidFill>
                          <a:latin typeface="Calibri" panose="020F0502020204030204" pitchFamily="34" charset="0"/>
                          <a:ea typeface="Calibri" panose="020F0502020204030204" pitchFamily="34" charset="0"/>
                          <a:cs typeface="Calibri" panose="020F0502020204030204" pitchFamily="34" charset="0"/>
                        </a:rPr>
                        <a:t>TP = 28 </a:t>
                      </a:r>
                    </a:p>
                    <a:p>
                      <a:pPr algn="ctr"/>
                      <a:r>
                        <a:rPr lang="en-US" sz="2000" dirty="0">
                          <a:solidFill>
                            <a:schemeClr val="bg1"/>
                          </a:solidFill>
                          <a:latin typeface="Calibri" panose="020F0502020204030204" pitchFamily="34" charset="0"/>
                          <a:ea typeface="Calibri" panose="020F0502020204030204" pitchFamily="34" charset="0"/>
                          <a:cs typeface="Calibri" panose="020F0502020204030204" pitchFamily="34" charset="0"/>
                        </a:rPr>
                        <a:t>(0.19%)</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a:r>
                        <a:rPr lang="en-US" sz="2000" dirty="0">
                          <a:latin typeface="Calibri" panose="020F0502020204030204" pitchFamily="34" charset="0"/>
                          <a:ea typeface="Calibri" panose="020F0502020204030204" pitchFamily="34" charset="0"/>
                          <a:cs typeface="Calibri" panose="020F0502020204030204" pitchFamily="34" charset="0"/>
                        </a:rPr>
                        <a:t>FP = 6 </a:t>
                      </a:r>
                    </a:p>
                    <a:p>
                      <a:pPr algn="ctr"/>
                      <a:r>
                        <a:rPr lang="en-US" sz="2000" dirty="0">
                          <a:latin typeface="Calibri" panose="020F0502020204030204" pitchFamily="34" charset="0"/>
                          <a:ea typeface="Calibri" panose="020F0502020204030204" pitchFamily="34" charset="0"/>
                          <a:cs typeface="Calibri" panose="020F0502020204030204" pitchFamily="34" charset="0"/>
                        </a:rPr>
                        <a:t>(0.04%)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79520105"/>
                  </a:ext>
                </a:extLst>
              </a:tr>
              <a:tr h="493170">
                <a:tc>
                  <a:txBody>
                    <a:bodyPr/>
                    <a:lstStyle/>
                    <a:p>
                      <a:pPr marL="0" marR="0" lvl="0" indent="0" algn="ctr" defTabSz="342874" rtl="0" eaLnBrk="1" fontAlgn="auto" latinLnBrk="0" hangingPunct="1">
                        <a:lnSpc>
                          <a:spcPct val="100000"/>
                        </a:lnSpc>
                        <a:spcBef>
                          <a:spcPts val="0"/>
                        </a:spcBef>
                        <a:spcAft>
                          <a:spcPts val="0"/>
                        </a:spcAft>
                        <a:buClrTx/>
                        <a:buSzTx/>
                        <a:buFontTx/>
                        <a:buNone/>
                        <a:tabLst/>
                        <a:defRPr/>
                      </a:pPr>
                      <a:r>
                        <a:rPr lang="en-US" sz="1800" b="1">
                          <a:latin typeface="Calibri" panose="020F0502020204030204" pitchFamily="34" charset="0"/>
                          <a:ea typeface="Calibri" panose="020F0502020204030204" pitchFamily="34" charset="0"/>
                          <a:cs typeface="Calibri" panose="020F0502020204030204" pitchFamily="34" charset="0"/>
                        </a:rPr>
                        <a:t>Negative (No Click, 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4C9"/>
                    </a:solidFill>
                  </a:tcPr>
                </a:tc>
                <a:tc>
                  <a:txBody>
                    <a:bodyPr/>
                    <a:lstStyle/>
                    <a:p>
                      <a:pPr algn="ctr"/>
                      <a:r>
                        <a:rPr lang="en-US" sz="2000" dirty="0">
                          <a:latin typeface="Calibri" panose="020F0502020204030204" pitchFamily="34" charset="0"/>
                          <a:ea typeface="Calibri" panose="020F0502020204030204" pitchFamily="34" charset="0"/>
                          <a:cs typeface="Calibri" panose="020F0502020204030204" pitchFamily="34" charset="0"/>
                        </a:rPr>
                        <a:t>FN = 242 </a:t>
                      </a:r>
                    </a:p>
                    <a:p>
                      <a:pPr algn="ctr"/>
                      <a:r>
                        <a:rPr lang="en-US" sz="2000" dirty="0">
                          <a:latin typeface="Calibri" panose="020F0502020204030204" pitchFamily="34" charset="0"/>
                          <a:ea typeface="Calibri" panose="020F0502020204030204" pitchFamily="34" charset="0"/>
                          <a:cs typeface="Calibri" panose="020F0502020204030204" pitchFamily="34" charset="0"/>
                        </a:rPr>
                        <a:t>(1.61%)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000" dirty="0">
                          <a:solidFill>
                            <a:schemeClr val="bg1"/>
                          </a:solidFill>
                          <a:latin typeface="Calibri" panose="020F0502020204030204" pitchFamily="34" charset="0"/>
                          <a:ea typeface="Calibri" panose="020F0502020204030204" pitchFamily="34" charset="0"/>
                          <a:cs typeface="Calibri" panose="020F0502020204030204" pitchFamily="34" charset="0"/>
                        </a:rPr>
                        <a:t>TN = 14,724 </a:t>
                      </a:r>
                    </a:p>
                    <a:p>
                      <a:pPr algn="ctr"/>
                      <a:r>
                        <a:rPr lang="en-US" sz="2000" dirty="0">
                          <a:solidFill>
                            <a:schemeClr val="bg1"/>
                          </a:solidFill>
                          <a:latin typeface="Calibri" panose="020F0502020204030204" pitchFamily="34" charset="0"/>
                          <a:ea typeface="Calibri" panose="020F0502020204030204" pitchFamily="34" charset="0"/>
                          <a:cs typeface="Calibri" panose="020F0502020204030204" pitchFamily="34" charset="0"/>
                        </a:rPr>
                        <a:t>(98.16%)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val="54339874"/>
                  </a:ext>
                </a:extLst>
              </a:tr>
            </a:tbl>
          </a:graphicData>
        </a:graphic>
      </p:graphicFrame>
      <p:sp>
        <p:nvSpPr>
          <p:cNvPr id="3" name="Title 2">
            <a:extLst>
              <a:ext uri="{FF2B5EF4-FFF2-40B4-BE49-F238E27FC236}">
                <a16:creationId xmlns:a16="http://schemas.microsoft.com/office/drawing/2014/main" id="{096C6B22-4C0B-9E6F-62BB-29C4C778478E}"/>
              </a:ext>
            </a:extLst>
          </p:cNvPr>
          <p:cNvSpPr>
            <a:spLocks noGrp="1"/>
          </p:cNvSpPr>
          <p:nvPr>
            <p:ph type="title"/>
          </p:nvPr>
        </p:nvSpPr>
        <p:spPr/>
        <p:txBody>
          <a:bodyPr/>
          <a:lstStyle/>
          <a:p>
            <a:r>
              <a:rPr lang="en-US" dirty="0">
                <a:latin typeface="Calibri" panose="020F0502020204030204" pitchFamily="34" charset="0"/>
                <a:ea typeface="Calibri" panose="020F0502020204030204" pitchFamily="34" charset="0"/>
                <a:cs typeface="Calibri" panose="020F0502020204030204" pitchFamily="34" charset="0"/>
              </a:rPr>
              <a:t>First Draft Tree Model Performance</a:t>
            </a:r>
          </a:p>
        </p:txBody>
      </p:sp>
      <p:sp>
        <p:nvSpPr>
          <p:cNvPr id="7" name="Slide Number Placeholder 6">
            <a:extLst>
              <a:ext uri="{FF2B5EF4-FFF2-40B4-BE49-F238E27FC236}">
                <a16:creationId xmlns:a16="http://schemas.microsoft.com/office/drawing/2014/main" id="{77538323-6E0A-53CF-12D9-93BC34FDC6B7}"/>
              </a:ext>
            </a:extLst>
          </p:cNvPr>
          <p:cNvSpPr>
            <a:spLocks noGrp="1"/>
          </p:cNvSpPr>
          <p:nvPr>
            <p:ph type="sldNum" sz="quarter" idx="12"/>
          </p:nvPr>
        </p:nvSpPr>
        <p:spPr/>
        <p:txBody>
          <a:bodyPr/>
          <a:lstStyle/>
          <a:p>
            <a:fld id="{ACFD1434-DD14-6240-B526-039C9AE89494}" type="slidenum">
              <a:rPr lang="en-US" smtClean="0"/>
              <a:t>25</a:t>
            </a:fld>
            <a:endParaRPr lang="en-US"/>
          </a:p>
        </p:txBody>
      </p:sp>
      <p:sp>
        <p:nvSpPr>
          <p:cNvPr id="5" name="TextBox 4">
            <a:extLst>
              <a:ext uri="{FF2B5EF4-FFF2-40B4-BE49-F238E27FC236}">
                <a16:creationId xmlns:a16="http://schemas.microsoft.com/office/drawing/2014/main" id="{892523A3-DEF9-8571-AF04-1673F9493F79}"/>
              </a:ext>
            </a:extLst>
          </p:cNvPr>
          <p:cNvSpPr txBox="1"/>
          <p:nvPr/>
        </p:nvSpPr>
        <p:spPr>
          <a:xfrm>
            <a:off x="328000" y="1505243"/>
            <a:ext cx="10757342" cy="1938992"/>
          </a:xfrm>
          <a:prstGeom prst="rect">
            <a:avLst/>
          </a:prstGeom>
          <a:noFill/>
        </p:spPr>
        <p:txBody>
          <a:bodyPr wrap="square" rtlCol="0">
            <a:spAutoFit/>
          </a:bodyPr>
          <a:lstStyle/>
          <a:p>
            <a:pPr marL="285750" indent="-285750">
              <a:buFont typeface="Arial" panose="020B0604020202020204" pitchFamily="34" charset="0"/>
              <a:buChar char="•"/>
            </a:pPr>
            <a:r>
              <a:rPr lang="en-US" sz="2400" dirty="0">
                <a:latin typeface="Calibri" panose="020F0502020204030204" pitchFamily="34" charset="0"/>
                <a:ea typeface="Calibri" panose="020F0502020204030204" pitchFamily="34" charset="0"/>
                <a:cs typeface="Calibri" panose="020F0502020204030204" pitchFamily="34" charset="0"/>
              </a:rPr>
              <a:t>The best performing tree model’s Confusion Error) matrix is shown below </a:t>
            </a:r>
          </a:p>
          <a:p>
            <a:pPr marL="742950" lvl="1" indent="-285750">
              <a:buFont typeface="Arial" panose="020B0604020202020204" pitchFamily="34" charset="0"/>
              <a:buChar char="•"/>
            </a:pPr>
            <a:r>
              <a:rPr lang="en-US" sz="2400" dirty="0">
                <a:latin typeface="Calibri" panose="020F0502020204030204" pitchFamily="34" charset="0"/>
                <a:ea typeface="Calibri" panose="020F0502020204030204" pitchFamily="34" charset="0"/>
                <a:cs typeface="Calibri" panose="020F0502020204030204" pitchFamily="34" charset="0"/>
              </a:rPr>
              <a:t>Tree utilized our first pass variables</a:t>
            </a:r>
          </a:p>
          <a:p>
            <a:pPr lvl="1"/>
            <a:endParaRPr lang="en-US" sz="2400" dirty="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2400" dirty="0">
                <a:latin typeface="Calibri" panose="020F0502020204030204" pitchFamily="34" charset="0"/>
                <a:ea typeface="Calibri" panose="020F0502020204030204" pitchFamily="34" charset="0"/>
                <a:cs typeface="Calibri" panose="020F0502020204030204" pitchFamily="34" charset="0"/>
              </a:rPr>
              <a:t>Precision: 82.4%</a:t>
            </a:r>
          </a:p>
          <a:p>
            <a:pPr marL="285750" indent="-285750">
              <a:buFont typeface="Arial" panose="020B0604020202020204" pitchFamily="34" charset="0"/>
              <a:buChar char="•"/>
            </a:pPr>
            <a:r>
              <a:rPr lang="en-US" sz="2400" dirty="0">
                <a:latin typeface="Calibri" panose="020F0502020204030204" pitchFamily="34" charset="0"/>
                <a:ea typeface="Calibri" panose="020F0502020204030204" pitchFamily="34" charset="0"/>
                <a:cs typeface="Calibri" panose="020F0502020204030204" pitchFamily="34" charset="0"/>
              </a:rPr>
              <a:t>Recall or True Positive Rate: 10.4%</a:t>
            </a:r>
          </a:p>
        </p:txBody>
      </p:sp>
    </p:spTree>
    <p:extLst>
      <p:ext uri="{BB962C8B-B14F-4D97-AF65-F5344CB8AC3E}">
        <p14:creationId xmlns:p14="http://schemas.microsoft.com/office/powerpoint/2010/main" val="19072249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2164412-C6B8-8E37-1AA2-C9F3F53E9D99}"/>
              </a:ext>
            </a:extLst>
          </p:cNvPr>
          <p:cNvSpPr>
            <a:spLocks noGrp="1"/>
          </p:cNvSpPr>
          <p:nvPr>
            <p:ph idx="1"/>
          </p:nvPr>
        </p:nvSpPr>
        <p:spPr>
          <a:xfrm>
            <a:off x="441580" y="1389514"/>
            <a:ext cx="11084166" cy="3865529"/>
          </a:xfrm>
        </p:spPr>
        <p:txBody>
          <a:bodyPr vert="horz" lIns="0" tIns="0" rIns="0" bIns="0" rtlCol="0" anchor="t">
            <a:noAutofit/>
          </a:bodyPr>
          <a:lstStyle/>
          <a:p>
            <a:pPr marL="457200" indent="-457200">
              <a:buFont typeface="Arial" panose="020B0604020202020204" pitchFamily="34" charset="0"/>
              <a:buChar char="•"/>
            </a:pPr>
            <a:r>
              <a:rPr lang="en-US" sz="2400">
                <a:latin typeface="Calibri"/>
                <a:ea typeface="Calibri"/>
                <a:cs typeface="Calibri"/>
              </a:rPr>
              <a:t>If an email marketing link was </a:t>
            </a:r>
            <a:r>
              <a:rPr lang="en-US" sz="2400" b="1">
                <a:latin typeface="Calibri"/>
                <a:ea typeface="Calibri"/>
                <a:cs typeface="Calibri"/>
              </a:rPr>
              <a:t>clicked</a:t>
            </a:r>
            <a:r>
              <a:rPr lang="en-US" sz="2400">
                <a:latin typeface="Calibri"/>
                <a:ea typeface="Calibri"/>
                <a:cs typeface="Calibri"/>
              </a:rPr>
              <a:t> (CLICK = 1), </a:t>
            </a:r>
          </a:p>
          <a:p>
            <a:pPr marL="1376045" indent="-457200">
              <a:buFont typeface="Wingdings" panose="05000000000000000000" pitchFamily="2" charset="2"/>
              <a:buChar char="Ø"/>
            </a:pPr>
            <a:r>
              <a:rPr lang="en-US" sz="2400">
                <a:latin typeface="Calibri"/>
                <a:ea typeface="Calibri"/>
                <a:cs typeface="Calibri"/>
              </a:rPr>
              <a:t>Then a member clicked on either an</a:t>
            </a:r>
          </a:p>
          <a:p>
            <a:pPr marL="2290445" indent="-457200">
              <a:buFont typeface="Courier New" panose="02070309020205020404" pitchFamily="49" charset="0"/>
              <a:buChar char="o"/>
            </a:pPr>
            <a:r>
              <a:rPr lang="en-US" sz="2400">
                <a:latin typeface="Calibri"/>
                <a:ea typeface="Calibri"/>
                <a:cs typeface="Calibri"/>
              </a:rPr>
              <a:t>Offer page or Non-offer page </a:t>
            </a:r>
            <a:endParaRPr lang="en-US" sz="2400">
              <a:latin typeface="Calibri" panose="020F0502020204030204" pitchFamily="34" charset="0"/>
              <a:ea typeface="Calibri"/>
              <a:cs typeface="Calibri" panose="020F0502020204030204" pitchFamily="34" charset="0"/>
            </a:endParaRPr>
          </a:p>
          <a:p>
            <a:pPr marL="2290445" indent="-457200">
              <a:buFont typeface="Courier New" panose="02070309020205020404" pitchFamily="49" charset="0"/>
              <a:buChar char="o"/>
            </a:pPr>
            <a:r>
              <a:rPr lang="en-US" sz="2400">
                <a:latin typeface="Calibri"/>
                <a:ea typeface="Calibri"/>
                <a:cs typeface="Calibri"/>
              </a:rPr>
              <a:t>Unsubscribed</a:t>
            </a:r>
          </a:p>
          <a:p>
            <a:pPr marL="2290445" indent="-457200">
              <a:buFont typeface="Wingdings" panose="05000000000000000000" pitchFamily="2" charset="2"/>
              <a:buChar char="Ø"/>
            </a:pPr>
            <a:endParaRPr lang="en-US" sz="2400">
              <a:latin typeface="Calibri" panose="020F0502020204030204" pitchFamily="34" charset="0"/>
              <a:ea typeface="Calibri"/>
              <a:cs typeface="Calibri" panose="020F0502020204030204" pitchFamily="34" charset="0"/>
            </a:endParaRPr>
          </a:p>
          <a:p>
            <a:pPr marL="457200" indent="-457200">
              <a:buFont typeface="Arial" panose="020B0604020202020204" pitchFamily="34" charset="0"/>
              <a:buChar char="•"/>
            </a:pPr>
            <a:r>
              <a:rPr lang="en-US" sz="2400">
                <a:latin typeface="Calibri"/>
                <a:ea typeface="Calibri"/>
                <a:cs typeface="Calibri"/>
              </a:rPr>
              <a:t>If an email marketing link was </a:t>
            </a:r>
            <a:r>
              <a:rPr lang="en-US" sz="2400" b="1">
                <a:latin typeface="Calibri"/>
                <a:ea typeface="Calibri"/>
                <a:cs typeface="Calibri"/>
              </a:rPr>
              <a:t>not clicked</a:t>
            </a:r>
            <a:r>
              <a:rPr lang="en-US" sz="2400">
                <a:latin typeface="Calibri"/>
                <a:ea typeface="Calibri"/>
                <a:cs typeface="Calibri"/>
              </a:rPr>
              <a:t> (CLICK = 0), </a:t>
            </a:r>
          </a:p>
          <a:p>
            <a:pPr marL="1376045" indent="-457200">
              <a:buFont typeface="Wingdings" panose="05000000000000000000" pitchFamily="2" charset="2"/>
              <a:buChar char="Ø"/>
            </a:pPr>
            <a:r>
              <a:rPr lang="en-US" sz="2400">
                <a:latin typeface="Calibri"/>
                <a:ea typeface="Calibri"/>
                <a:cs typeface="Calibri"/>
              </a:rPr>
              <a:t>Then the email may have been opened, but no way to confirm</a:t>
            </a:r>
          </a:p>
          <a:p>
            <a:pPr marL="1376045" indent="-457200">
              <a:buFont typeface="Wingdings" panose="05000000000000000000" pitchFamily="2" charset="2"/>
              <a:buChar char="Ø"/>
            </a:pPr>
            <a:endParaRPr lang="en-US" sz="2400">
              <a:latin typeface="Calibri" panose="020F0502020204030204" pitchFamily="34" charset="0"/>
              <a:ea typeface="Calibri"/>
              <a:cs typeface="Calibri" panose="020F0502020204030204" pitchFamily="34" charset="0"/>
            </a:endParaRPr>
          </a:p>
          <a:p>
            <a:pPr marL="457200" indent="-457200">
              <a:buFont typeface="Arial" panose="020B0604020202020204" pitchFamily="34" charset="0"/>
              <a:buChar char="•"/>
            </a:pPr>
            <a:r>
              <a:rPr lang="en-US" sz="2400" b="1">
                <a:latin typeface="Calibri"/>
                <a:ea typeface="Calibri"/>
                <a:cs typeface="Calibri"/>
              </a:rPr>
              <a:t>Cancelled stays</a:t>
            </a:r>
            <a:r>
              <a:rPr lang="en-US" sz="2400">
                <a:latin typeface="Calibri"/>
                <a:ea typeface="Calibri"/>
                <a:cs typeface="Calibri"/>
              </a:rPr>
              <a:t> are not included in the stay history dataset</a:t>
            </a:r>
          </a:p>
          <a:p>
            <a:pPr marL="1376045" indent="-457200">
              <a:buFont typeface="Wingdings" panose="05000000000000000000" pitchFamily="2" charset="2"/>
              <a:buChar char="Ø"/>
            </a:pPr>
            <a:r>
              <a:rPr lang="en-US" sz="2400">
                <a:latin typeface="Calibri"/>
                <a:ea typeface="Calibri"/>
                <a:cs typeface="Calibri"/>
              </a:rPr>
              <a:t>All confirmation dates have a check-in and check-out date</a:t>
            </a:r>
          </a:p>
          <a:p>
            <a:endParaRPr lang="en-US">
              <a:latin typeface="Calibri" panose="020F0502020204030204" pitchFamily="34" charset="0"/>
              <a:ea typeface="Calibri" panose="020F0502020204030204" pitchFamily="34" charset="0"/>
              <a:cs typeface="Calibri" panose="020F0502020204030204" pitchFamily="34" charset="0"/>
            </a:endParaRPr>
          </a:p>
        </p:txBody>
      </p:sp>
      <p:sp>
        <p:nvSpPr>
          <p:cNvPr id="3" name="Title 2">
            <a:extLst>
              <a:ext uri="{FF2B5EF4-FFF2-40B4-BE49-F238E27FC236}">
                <a16:creationId xmlns:a16="http://schemas.microsoft.com/office/drawing/2014/main" id="{2640E342-AEBE-C697-533B-94970547D173}"/>
              </a:ext>
            </a:extLst>
          </p:cNvPr>
          <p:cNvSpPr>
            <a:spLocks noGrp="1"/>
          </p:cNvSpPr>
          <p:nvPr>
            <p:ph type="title"/>
          </p:nvPr>
        </p:nvSpPr>
        <p:spPr/>
        <p:txBody>
          <a:bodyPr/>
          <a:lstStyle/>
          <a:p>
            <a:r>
              <a:rPr lang="en-US">
                <a:latin typeface="Calibri"/>
                <a:cs typeface="Calibri"/>
              </a:rPr>
              <a:t>Understanding of the Data</a:t>
            </a:r>
            <a:endParaRPr lang="en-US"/>
          </a:p>
        </p:txBody>
      </p:sp>
      <p:sp>
        <p:nvSpPr>
          <p:cNvPr id="5" name="Slide Number Placeholder 4">
            <a:extLst>
              <a:ext uri="{FF2B5EF4-FFF2-40B4-BE49-F238E27FC236}">
                <a16:creationId xmlns:a16="http://schemas.microsoft.com/office/drawing/2014/main" id="{16AED59E-7EBE-046C-EC5F-37AAEFE39406}"/>
              </a:ext>
            </a:extLst>
          </p:cNvPr>
          <p:cNvSpPr>
            <a:spLocks noGrp="1"/>
          </p:cNvSpPr>
          <p:nvPr>
            <p:ph type="sldNum" sz="quarter" idx="12"/>
          </p:nvPr>
        </p:nvSpPr>
        <p:spPr/>
        <p:txBody>
          <a:bodyPr/>
          <a:lstStyle/>
          <a:p>
            <a:fld id="{ACFD1434-DD14-6240-B526-039C9AE89494}" type="slidenum">
              <a:rPr lang="en-US" smtClean="0"/>
              <a:t>26</a:t>
            </a:fld>
            <a:endParaRPr lang="en-US"/>
          </a:p>
        </p:txBody>
      </p:sp>
    </p:spTree>
    <p:extLst>
      <p:ext uri="{BB962C8B-B14F-4D97-AF65-F5344CB8AC3E}">
        <p14:creationId xmlns:p14="http://schemas.microsoft.com/office/powerpoint/2010/main" val="40491788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0122082-6696-1735-1853-24EAE40DA654}"/>
              </a:ext>
            </a:extLst>
          </p:cNvPr>
          <p:cNvSpPr>
            <a:spLocks noGrp="1"/>
          </p:cNvSpPr>
          <p:nvPr>
            <p:ph type="title"/>
          </p:nvPr>
        </p:nvSpPr>
        <p:spPr/>
        <p:txBody>
          <a:bodyPr/>
          <a:lstStyle/>
          <a:p>
            <a:r>
              <a:rPr lang="en-US">
                <a:latin typeface="Calibri"/>
                <a:cs typeface="Calibri"/>
              </a:rPr>
              <a:t>Percent of Rows Missing a Value by Variable</a:t>
            </a:r>
            <a:endParaRPr lang="en-US"/>
          </a:p>
        </p:txBody>
      </p:sp>
      <p:sp>
        <p:nvSpPr>
          <p:cNvPr id="4" name="Slide Number Placeholder 3">
            <a:extLst>
              <a:ext uri="{FF2B5EF4-FFF2-40B4-BE49-F238E27FC236}">
                <a16:creationId xmlns:a16="http://schemas.microsoft.com/office/drawing/2014/main" id="{319FD510-859E-AE2C-31E5-31EE9F0771AC}"/>
              </a:ext>
            </a:extLst>
          </p:cNvPr>
          <p:cNvSpPr>
            <a:spLocks noGrp="1"/>
          </p:cNvSpPr>
          <p:nvPr>
            <p:ph type="sldNum" sz="quarter" idx="12"/>
          </p:nvPr>
        </p:nvSpPr>
        <p:spPr/>
        <p:txBody>
          <a:bodyPr/>
          <a:lstStyle/>
          <a:p>
            <a:fld id="{ACFD1434-DD14-6240-B526-039C9AE89494}" type="slidenum">
              <a:rPr lang="en-US" smtClean="0"/>
              <a:t>27</a:t>
            </a:fld>
            <a:endParaRPr lang="en-US"/>
          </a:p>
        </p:txBody>
      </p:sp>
      <p:pic>
        <p:nvPicPr>
          <p:cNvPr id="13" name="Picture 12" descr="Chart, bar chart&#10;&#10;Description automatically generated">
            <a:extLst>
              <a:ext uri="{FF2B5EF4-FFF2-40B4-BE49-F238E27FC236}">
                <a16:creationId xmlns:a16="http://schemas.microsoft.com/office/drawing/2014/main" id="{47012D22-D7FE-3648-0D7A-AA7A2BC47117}"/>
              </a:ext>
            </a:extLst>
          </p:cNvPr>
          <p:cNvPicPr>
            <a:picLocks noChangeAspect="1"/>
          </p:cNvPicPr>
          <p:nvPr/>
        </p:nvPicPr>
        <p:blipFill rotWithShape="1">
          <a:blip r:embed="rId2">
            <a:extLst>
              <a:ext uri="{28A0092B-C50C-407E-A947-70E740481C1C}">
                <a14:useLocalDpi xmlns:a14="http://schemas.microsoft.com/office/drawing/2010/main" val="0"/>
              </a:ext>
            </a:extLst>
          </a:blip>
          <a:srcRect l="2597" t="7041" r="8024" b="4269"/>
          <a:stretch/>
        </p:blipFill>
        <p:spPr>
          <a:xfrm>
            <a:off x="2695255" y="1121215"/>
            <a:ext cx="6801491" cy="5129278"/>
          </a:xfrm>
          <a:prstGeom prst="rect">
            <a:avLst/>
          </a:prstGeom>
        </p:spPr>
      </p:pic>
    </p:spTree>
    <p:extLst>
      <p:ext uri="{BB962C8B-B14F-4D97-AF65-F5344CB8AC3E}">
        <p14:creationId xmlns:p14="http://schemas.microsoft.com/office/powerpoint/2010/main" val="31895792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0122082-6696-1735-1853-24EAE40DA654}"/>
              </a:ext>
            </a:extLst>
          </p:cNvPr>
          <p:cNvSpPr>
            <a:spLocks noGrp="1"/>
          </p:cNvSpPr>
          <p:nvPr>
            <p:ph type="title"/>
          </p:nvPr>
        </p:nvSpPr>
        <p:spPr/>
        <p:txBody>
          <a:bodyPr/>
          <a:lstStyle/>
          <a:p>
            <a:r>
              <a:rPr lang="en-US">
                <a:latin typeface="Calibri"/>
                <a:cs typeface="Calibri"/>
              </a:rPr>
              <a:t>Percent of Click/No Click in the 1-month Dataset</a:t>
            </a:r>
          </a:p>
        </p:txBody>
      </p:sp>
      <p:sp>
        <p:nvSpPr>
          <p:cNvPr id="4" name="Slide Number Placeholder 3">
            <a:extLst>
              <a:ext uri="{FF2B5EF4-FFF2-40B4-BE49-F238E27FC236}">
                <a16:creationId xmlns:a16="http://schemas.microsoft.com/office/drawing/2014/main" id="{319FD510-859E-AE2C-31E5-31EE9F0771AC}"/>
              </a:ext>
            </a:extLst>
          </p:cNvPr>
          <p:cNvSpPr>
            <a:spLocks noGrp="1"/>
          </p:cNvSpPr>
          <p:nvPr>
            <p:ph type="sldNum" sz="quarter" idx="12"/>
          </p:nvPr>
        </p:nvSpPr>
        <p:spPr/>
        <p:txBody>
          <a:bodyPr/>
          <a:lstStyle/>
          <a:p>
            <a:fld id="{ACFD1434-DD14-6240-B526-039C9AE89494}" type="slidenum">
              <a:rPr lang="en-US" smtClean="0"/>
              <a:t>28</a:t>
            </a:fld>
            <a:endParaRPr lang="en-US"/>
          </a:p>
        </p:txBody>
      </p:sp>
      <p:grpSp>
        <p:nvGrpSpPr>
          <p:cNvPr id="18" name="Group 17">
            <a:extLst>
              <a:ext uri="{FF2B5EF4-FFF2-40B4-BE49-F238E27FC236}">
                <a16:creationId xmlns:a16="http://schemas.microsoft.com/office/drawing/2014/main" id="{61B70DEC-9BAB-FBA7-A642-B6DB1102FDAB}"/>
              </a:ext>
            </a:extLst>
          </p:cNvPr>
          <p:cNvGrpSpPr/>
          <p:nvPr/>
        </p:nvGrpSpPr>
        <p:grpSpPr>
          <a:xfrm>
            <a:off x="3021330" y="993731"/>
            <a:ext cx="6149340" cy="5291893"/>
            <a:chOff x="3108960" y="1086197"/>
            <a:chExt cx="6149340" cy="5291893"/>
          </a:xfrm>
        </p:grpSpPr>
        <p:pic>
          <p:nvPicPr>
            <p:cNvPr id="6" name="Picture 5" descr="Chart, bar chart&#10;&#10;Description automatically generated">
              <a:extLst>
                <a:ext uri="{FF2B5EF4-FFF2-40B4-BE49-F238E27FC236}">
                  <a16:creationId xmlns:a16="http://schemas.microsoft.com/office/drawing/2014/main" id="{DEC11DC7-A775-05D3-6009-D72EC933BCF3}"/>
                </a:ext>
              </a:extLst>
            </p:cNvPr>
            <p:cNvPicPr>
              <a:picLocks noChangeAspect="1"/>
            </p:cNvPicPr>
            <p:nvPr/>
          </p:nvPicPr>
          <p:blipFill rotWithShape="1">
            <a:blip r:embed="rId2">
              <a:extLst>
                <a:ext uri="{28A0092B-C50C-407E-A947-70E740481C1C}">
                  <a14:useLocalDpi xmlns:a14="http://schemas.microsoft.com/office/drawing/2010/main" val="0"/>
                </a:ext>
              </a:extLst>
            </a:blip>
            <a:srcRect l="6001" r="8965" b="6330"/>
            <a:stretch/>
          </p:blipFill>
          <p:spPr>
            <a:xfrm>
              <a:off x="3649980" y="1357827"/>
              <a:ext cx="5608320" cy="4633435"/>
            </a:xfrm>
            <a:prstGeom prst="rect">
              <a:avLst/>
            </a:prstGeom>
          </p:spPr>
        </p:pic>
        <p:sp>
          <p:nvSpPr>
            <p:cNvPr id="7" name="TextBox 6">
              <a:extLst>
                <a:ext uri="{FF2B5EF4-FFF2-40B4-BE49-F238E27FC236}">
                  <a16:creationId xmlns:a16="http://schemas.microsoft.com/office/drawing/2014/main" id="{CFA44B9A-6F60-EE12-FC81-79027E634065}"/>
                </a:ext>
              </a:extLst>
            </p:cNvPr>
            <p:cNvSpPr txBox="1"/>
            <p:nvPr/>
          </p:nvSpPr>
          <p:spPr>
            <a:xfrm>
              <a:off x="7228694" y="5238467"/>
              <a:ext cx="967452" cy="461665"/>
            </a:xfrm>
            <a:prstGeom prst="rect">
              <a:avLst/>
            </a:prstGeom>
            <a:noFill/>
          </p:spPr>
          <p:txBody>
            <a:bodyPr wrap="square" rtlCol="0">
              <a:spAutoFit/>
            </a:bodyPr>
            <a:lstStyle/>
            <a:p>
              <a:pPr algn="ctr"/>
              <a:r>
                <a:rPr lang="en-US" sz="2400">
                  <a:latin typeface="Calibri" panose="020F0502020204030204" pitchFamily="34" charset="0"/>
                  <a:cs typeface="Calibri" panose="020F0502020204030204" pitchFamily="34" charset="0"/>
                </a:rPr>
                <a:t>1.76%</a:t>
              </a:r>
            </a:p>
          </p:txBody>
        </p:sp>
        <p:sp>
          <p:nvSpPr>
            <p:cNvPr id="8" name="TextBox 7">
              <a:extLst>
                <a:ext uri="{FF2B5EF4-FFF2-40B4-BE49-F238E27FC236}">
                  <a16:creationId xmlns:a16="http://schemas.microsoft.com/office/drawing/2014/main" id="{D4A64694-3267-187D-F6B7-8C06319EC784}"/>
                </a:ext>
              </a:extLst>
            </p:cNvPr>
            <p:cNvSpPr txBox="1"/>
            <p:nvPr/>
          </p:nvSpPr>
          <p:spPr>
            <a:xfrm>
              <a:off x="4709320" y="5238467"/>
              <a:ext cx="967452" cy="461665"/>
            </a:xfrm>
            <a:prstGeom prst="rect">
              <a:avLst/>
            </a:prstGeom>
            <a:noFill/>
          </p:spPr>
          <p:txBody>
            <a:bodyPr wrap="square" rtlCol="0">
              <a:spAutoFit/>
            </a:bodyPr>
            <a:lstStyle/>
            <a:p>
              <a:pPr algn="ctr"/>
              <a:r>
                <a:rPr lang="en-US" sz="2400">
                  <a:latin typeface="Calibri" panose="020F0502020204030204" pitchFamily="34" charset="0"/>
                  <a:cs typeface="Calibri" panose="020F0502020204030204" pitchFamily="34" charset="0"/>
                </a:rPr>
                <a:t>98.2%</a:t>
              </a:r>
            </a:p>
          </p:txBody>
        </p:sp>
        <p:sp>
          <p:nvSpPr>
            <p:cNvPr id="9" name="TextBox 8">
              <a:extLst>
                <a:ext uri="{FF2B5EF4-FFF2-40B4-BE49-F238E27FC236}">
                  <a16:creationId xmlns:a16="http://schemas.microsoft.com/office/drawing/2014/main" id="{A9232122-4A90-D426-9792-88C76F2D0D46}"/>
                </a:ext>
              </a:extLst>
            </p:cNvPr>
            <p:cNvSpPr txBox="1"/>
            <p:nvPr/>
          </p:nvSpPr>
          <p:spPr>
            <a:xfrm>
              <a:off x="4683452" y="5977980"/>
              <a:ext cx="1034416" cy="400110"/>
            </a:xfrm>
            <a:prstGeom prst="rect">
              <a:avLst/>
            </a:prstGeom>
            <a:noFill/>
          </p:spPr>
          <p:txBody>
            <a:bodyPr wrap="square" rtlCol="0">
              <a:spAutoFit/>
            </a:bodyPr>
            <a:lstStyle/>
            <a:p>
              <a:r>
                <a:rPr lang="en-US" sz="2000" b="1">
                  <a:latin typeface="Calibri" panose="020F0502020204030204" pitchFamily="34" charset="0"/>
                  <a:cs typeface="Calibri" panose="020F0502020204030204" pitchFamily="34" charset="0"/>
                </a:rPr>
                <a:t>No Click</a:t>
              </a:r>
            </a:p>
          </p:txBody>
        </p:sp>
        <p:sp>
          <p:nvSpPr>
            <p:cNvPr id="10" name="TextBox 9">
              <a:extLst>
                <a:ext uri="{FF2B5EF4-FFF2-40B4-BE49-F238E27FC236}">
                  <a16:creationId xmlns:a16="http://schemas.microsoft.com/office/drawing/2014/main" id="{9A5FF81C-98EA-EBD3-4793-E29E1E9692EA}"/>
                </a:ext>
              </a:extLst>
            </p:cNvPr>
            <p:cNvSpPr txBox="1"/>
            <p:nvPr/>
          </p:nvSpPr>
          <p:spPr>
            <a:xfrm>
              <a:off x="7205480" y="5977979"/>
              <a:ext cx="1034416" cy="400110"/>
            </a:xfrm>
            <a:prstGeom prst="rect">
              <a:avLst/>
            </a:prstGeom>
            <a:noFill/>
          </p:spPr>
          <p:txBody>
            <a:bodyPr wrap="square" rtlCol="0">
              <a:spAutoFit/>
            </a:bodyPr>
            <a:lstStyle/>
            <a:p>
              <a:pPr algn="ctr"/>
              <a:r>
                <a:rPr lang="en-US" sz="2000" b="1">
                  <a:latin typeface="Calibri" panose="020F0502020204030204" pitchFamily="34" charset="0"/>
                  <a:cs typeface="Calibri" panose="020F0502020204030204" pitchFamily="34" charset="0"/>
                </a:rPr>
                <a:t>Click</a:t>
              </a:r>
            </a:p>
          </p:txBody>
        </p:sp>
        <p:sp>
          <p:nvSpPr>
            <p:cNvPr id="12" name="TextBox 11">
              <a:extLst>
                <a:ext uri="{FF2B5EF4-FFF2-40B4-BE49-F238E27FC236}">
                  <a16:creationId xmlns:a16="http://schemas.microsoft.com/office/drawing/2014/main" id="{9A9A201A-F373-5881-272E-7AB38DDACFEF}"/>
                </a:ext>
              </a:extLst>
            </p:cNvPr>
            <p:cNvSpPr txBox="1"/>
            <p:nvPr/>
          </p:nvSpPr>
          <p:spPr>
            <a:xfrm>
              <a:off x="3112886" y="5627671"/>
              <a:ext cx="556260" cy="276999"/>
            </a:xfrm>
            <a:prstGeom prst="rect">
              <a:avLst/>
            </a:prstGeom>
            <a:noFill/>
          </p:spPr>
          <p:txBody>
            <a:bodyPr wrap="square" rtlCol="0">
              <a:spAutoFit/>
            </a:bodyPr>
            <a:lstStyle/>
            <a:p>
              <a:pPr algn="r"/>
              <a:r>
                <a:rPr lang="en-US" sz="1200" b="1">
                  <a:latin typeface="Calibri" panose="020F0502020204030204" pitchFamily="34" charset="0"/>
                  <a:cs typeface="Calibri" panose="020F0502020204030204" pitchFamily="34" charset="0"/>
                </a:rPr>
                <a:t>0%</a:t>
              </a:r>
            </a:p>
          </p:txBody>
        </p:sp>
        <p:sp>
          <p:nvSpPr>
            <p:cNvPr id="13" name="TextBox 12">
              <a:extLst>
                <a:ext uri="{FF2B5EF4-FFF2-40B4-BE49-F238E27FC236}">
                  <a16:creationId xmlns:a16="http://schemas.microsoft.com/office/drawing/2014/main" id="{434C2E75-F959-01BA-7FC3-B61A360683AD}"/>
                </a:ext>
              </a:extLst>
            </p:cNvPr>
            <p:cNvSpPr txBox="1"/>
            <p:nvPr/>
          </p:nvSpPr>
          <p:spPr>
            <a:xfrm>
              <a:off x="3108960" y="4571252"/>
              <a:ext cx="556260" cy="276999"/>
            </a:xfrm>
            <a:prstGeom prst="rect">
              <a:avLst/>
            </a:prstGeom>
            <a:noFill/>
          </p:spPr>
          <p:txBody>
            <a:bodyPr wrap="square" rtlCol="0">
              <a:spAutoFit/>
            </a:bodyPr>
            <a:lstStyle/>
            <a:p>
              <a:pPr algn="r"/>
              <a:r>
                <a:rPr lang="en-US" sz="1200" b="1">
                  <a:latin typeface="Calibri" panose="020F0502020204030204" pitchFamily="34" charset="0"/>
                  <a:cs typeface="Calibri" panose="020F0502020204030204" pitchFamily="34" charset="0"/>
                </a:rPr>
                <a:t>25%</a:t>
              </a:r>
            </a:p>
          </p:txBody>
        </p:sp>
        <p:sp>
          <p:nvSpPr>
            <p:cNvPr id="14" name="TextBox 13">
              <a:extLst>
                <a:ext uri="{FF2B5EF4-FFF2-40B4-BE49-F238E27FC236}">
                  <a16:creationId xmlns:a16="http://schemas.microsoft.com/office/drawing/2014/main" id="{1443C5D7-DD29-9672-8110-A84EFAB965FF}"/>
                </a:ext>
              </a:extLst>
            </p:cNvPr>
            <p:cNvSpPr txBox="1"/>
            <p:nvPr/>
          </p:nvSpPr>
          <p:spPr>
            <a:xfrm>
              <a:off x="3108960" y="3512565"/>
              <a:ext cx="556260" cy="276999"/>
            </a:xfrm>
            <a:prstGeom prst="rect">
              <a:avLst/>
            </a:prstGeom>
            <a:noFill/>
          </p:spPr>
          <p:txBody>
            <a:bodyPr wrap="square" rtlCol="0">
              <a:spAutoFit/>
            </a:bodyPr>
            <a:lstStyle/>
            <a:p>
              <a:pPr algn="r"/>
              <a:r>
                <a:rPr lang="en-US" sz="1200" b="1">
                  <a:latin typeface="Calibri" panose="020F0502020204030204" pitchFamily="34" charset="0"/>
                  <a:cs typeface="Calibri" panose="020F0502020204030204" pitchFamily="34" charset="0"/>
                </a:rPr>
                <a:t>50%</a:t>
              </a:r>
            </a:p>
          </p:txBody>
        </p:sp>
        <p:sp>
          <p:nvSpPr>
            <p:cNvPr id="15" name="TextBox 14">
              <a:extLst>
                <a:ext uri="{FF2B5EF4-FFF2-40B4-BE49-F238E27FC236}">
                  <a16:creationId xmlns:a16="http://schemas.microsoft.com/office/drawing/2014/main" id="{2B8CB1A2-4BD2-3DCD-B5AE-A3C7CE17A630}"/>
                </a:ext>
              </a:extLst>
            </p:cNvPr>
            <p:cNvSpPr txBox="1"/>
            <p:nvPr/>
          </p:nvSpPr>
          <p:spPr>
            <a:xfrm>
              <a:off x="3108960" y="2464789"/>
              <a:ext cx="556260" cy="276999"/>
            </a:xfrm>
            <a:prstGeom prst="rect">
              <a:avLst/>
            </a:prstGeom>
            <a:noFill/>
          </p:spPr>
          <p:txBody>
            <a:bodyPr wrap="square" rtlCol="0">
              <a:spAutoFit/>
            </a:bodyPr>
            <a:lstStyle/>
            <a:p>
              <a:pPr algn="r"/>
              <a:r>
                <a:rPr lang="en-US" sz="1200" b="1">
                  <a:latin typeface="Calibri" panose="020F0502020204030204" pitchFamily="34" charset="0"/>
                  <a:cs typeface="Calibri" panose="020F0502020204030204" pitchFamily="34" charset="0"/>
                </a:rPr>
                <a:t>75%</a:t>
              </a:r>
            </a:p>
          </p:txBody>
        </p:sp>
        <p:sp>
          <p:nvSpPr>
            <p:cNvPr id="16" name="TextBox 15">
              <a:extLst>
                <a:ext uri="{FF2B5EF4-FFF2-40B4-BE49-F238E27FC236}">
                  <a16:creationId xmlns:a16="http://schemas.microsoft.com/office/drawing/2014/main" id="{E25B1958-1134-C001-574F-4C30D039FAC4}"/>
                </a:ext>
              </a:extLst>
            </p:cNvPr>
            <p:cNvSpPr txBox="1"/>
            <p:nvPr/>
          </p:nvSpPr>
          <p:spPr>
            <a:xfrm>
              <a:off x="3108960" y="1415990"/>
              <a:ext cx="556260" cy="276999"/>
            </a:xfrm>
            <a:prstGeom prst="rect">
              <a:avLst/>
            </a:prstGeom>
            <a:noFill/>
          </p:spPr>
          <p:txBody>
            <a:bodyPr wrap="square" rtlCol="0">
              <a:spAutoFit/>
            </a:bodyPr>
            <a:lstStyle/>
            <a:p>
              <a:pPr algn="r"/>
              <a:r>
                <a:rPr lang="en-US" sz="1200" b="1">
                  <a:latin typeface="Calibri" panose="020F0502020204030204" pitchFamily="34" charset="0"/>
                  <a:cs typeface="Calibri" panose="020F0502020204030204" pitchFamily="34" charset="0"/>
                </a:rPr>
                <a:t>100%</a:t>
              </a:r>
            </a:p>
          </p:txBody>
        </p:sp>
        <p:sp>
          <p:nvSpPr>
            <p:cNvPr id="17" name="TextBox 16">
              <a:extLst>
                <a:ext uri="{FF2B5EF4-FFF2-40B4-BE49-F238E27FC236}">
                  <a16:creationId xmlns:a16="http://schemas.microsoft.com/office/drawing/2014/main" id="{50F7EEE8-04A8-FAA4-FF4F-A3232DCC95B8}"/>
                </a:ext>
              </a:extLst>
            </p:cNvPr>
            <p:cNvSpPr txBox="1"/>
            <p:nvPr/>
          </p:nvSpPr>
          <p:spPr>
            <a:xfrm>
              <a:off x="3665220" y="1086197"/>
              <a:ext cx="5248256" cy="369332"/>
            </a:xfrm>
            <a:prstGeom prst="rect">
              <a:avLst/>
            </a:prstGeom>
            <a:noFill/>
          </p:spPr>
          <p:txBody>
            <a:bodyPr wrap="square" rtlCol="0">
              <a:spAutoFit/>
            </a:bodyPr>
            <a:lstStyle/>
            <a:p>
              <a:pPr algn="ctr"/>
              <a:endParaRPr lang="en-US" b="1">
                <a:latin typeface="Calibri" panose="020F0502020204030204" pitchFamily="34" charset="0"/>
                <a:cs typeface="Calibri" panose="020F0502020204030204" pitchFamily="34" charset="0"/>
              </a:endParaRPr>
            </a:p>
          </p:txBody>
        </p:sp>
      </p:grpSp>
    </p:spTree>
    <p:extLst>
      <p:ext uri="{BB962C8B-B14F-4D97-AF65-F5344CB8AC3E}">
        <p14:creationId xmlns:p14="http://schemas.microsoft.com/office/powerpoint/2010/main" val="28621403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F39276-94E9-B95C-2D88-3C5298A62E1D}"/>
              </a:ext>
            </a:extLst>
          </p:cNvPr>
          <p:cNvSpPr>
            <a:spLocks noGrp="1"/>
          </p:cNvSpPr>
          <p:nvPr>
            <p:ph type="title"/>
          </p:nvPr>
        </p:nvSpPr>
        <p:spPr/>
        <p:txBody>
          <a:bodyPr/>
          <a:lstStyle/>
          <a:p>
            <a:r>
              <a:rPr lang="en-US" dirty="0"/>
              <a:t>Original Feature Engineering Plan</a:t>
            </a:r>
          </a:p>
        </p:txBody>
      </p:sp>
      <p:sp>
        <p:nvSpPr>
          <p:cNvPr id="5" name="Rectangle 4">
            <a:extLst>
              <a:ext uri="{FF2B5EF4-FFF2-40B4-BE49-F238E27FC236}">
                <a16:creationId xmlns:a16="http://schemas.microsoft.com/office/drawing/2014/main" id="{FCDB25F3-9492-D70E-D293-1F9679764C51}"/>
              </a:ext>
            </a:extLst>
          </p:cNvPr>
          <p:cNvSpPr/>
          <p:nvPr/>
        </p:nvSpPr>
        <p:spPr>
          <a:xfrm>
            <a:off x="9886770" y="2904545"/>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Weeks Since Last Booking</a:t>
            </a:r>
          </a:p>
        </p:txBody>
      </p:sp>
      <p:sp>
        <p:nvSpPr>
          <p:cNvPr id="6" name="Rectangle 5">
            <a:extLst>
              <a:ext uri="{FF2B5EF4-FFF2-40B4-BE49-F238E27FC236}">
                <a16:creationId xmlns:a16="http://schemas.microsoft.com/office/drawing/2014/main" id="{F87C9884-013B-8B80-D08A-3BA41D53074B}"/>
              </a:ext>
            </a:extLst>
          </p:cNvPr>
          <p:cNvSpPr/>
          <p:nvPr/>
        </p:nvSpPr>
        <p:spPr>
          <a:xfrm>
            <a:off x="2851789" y="3482035"/>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Membership Tenure on </a:t>
            </a:r>
            <a:b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b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Email Send Date</a:t>
            </a:r>
          </a:p>
        </p:txBody>
      </p:sp>
      <p:sp>
        <p:nvSpPr>
          <p:cNvPr id="7" name="Rectangle 6">
            <a:extLst>
              <a:ext uri="{FF2B5EF4-FFF2-40B4-BE49-F238E27FC236}">
                <a16:creationId xmlns:a16="http://schemas.microsoft.com/office/drawing/2014/main" id="{C5486039-9FBC-B307-77C4-7FD43DB7F2D0}"/>
              </a:ext>
            </a:extLst>
          </p:cNvPr>
          <p:cNvSpPr/>
          <p:nvPr/>
        </p:nvSpPr>
        <p:spPr>
          <a:xfrm>
            <a:off x="7575965" y="4074199"/>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Total Number of Nights Stayed</a:t>
            </a:r>
          </a:p>
        </p:txBody>
      </p:sp>
      <p:sp>
        <p:nvSpPr>
          <p:cNvPr id="8" name="Rectangle 7">
            <a:extLst>
              <a:ext uri="{FF2B5EF4-FFF2-40B4-BE49-F238E27FC236}">
                <a16:creationId xmlns:a16="http://schemas.microsoft.com/office/drawing/2014/main" id="{25127A69-B95B-3A80-5D60-A9D13E0BF9CD}"/>
              </a:ext>
            </a:extLst>
          </p:cNvPr>
          <p:cNvSpPr/>
          <p:nvPr/>
        </p:nvSpPr>
        <p:spPr>
          <a:xfrm>
            <a:off x="7575965" y="3482035"/>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Average Revenue per Stay</a:t>
            </a:r>
          </a:p>
        </p:txBody>
      </p:sp>
      <p:sp>
        <p:nvSpPr>
          <p:cNvPr id="9" name="Rectangle 8">
            <a:extLst>
              <a:ext uri="{FF2B5EF4-FFF2-40B4-BE49-F238E27FC236}">
                <a16:creationId xmlns:a16="http://schemas.microsoft.com/office/drawing/2014/main" id="{FBC9E336-304F-258A-FFA4-4A6C8D888EB7}"/>
              </a:ext>
            </a:extLst>
          </p:cNvPr>
          <p:cNvSpPr/>
          <p:nvPr/>
        </p:nvSpPr>
        <p:spPr>
          <a:xfrm>
            <a:off x="7575963" y="2322993"/>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Average Nights per Stay</a:t>
            </a:r>
          </a:p>
        </p:txBody>
      </p:sp>
      <p:sp>
        <p:nvSpPr>
          <p:cNvPr id="10" name="Rectangle 9">
            <a:extLst>
              <a:ext uri="{FF2B5EF4-FFF2-40B4-BE49-F238E27FC236}">
                <a16:creationId xmlns:a16="http://schemas.microsoft.com/office/drawing/2014/main" id="{C1479DE9-C90D-2021-54B9-957DF3BBDAAD}"/>
              </a:ext>
            </a:extLst>
          </p:cNvPr>
          <p:cNvSpPr/>
          <p:nvPr/>
        </p:nvSpPr>
        <p:spPr>
          <a:xfrm>
            <a:off x="9886770" y="1742731"/>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Weeks Since Last Stay</a:t>
            </a:r>
          </a:p>
        </p:txBody>
      </p:sp>
      <p:sp>
        <p:nvSpPr>
          <p:cNvPr id="11" name="Rectangle 10">
            <a:extLst>
              <a:ext uri="{FF2B5EF4-FFF2-40B4-BE49-F238E27FC236}">
                <a16:creationId xmlns:a16="http://schemas.microsoft.com/office/drawing/2014/main" id="{2F5F746E-CFA5-F290-FCC2-A369430C2B49}"/>
              </a:ext>
            </a:extLst>
          </p:cNvPr>
          <p:cNvSpPr/>
          <p:nvPr/>
        </p:nvSpPr>
        <p:spPr>
          <a:xfrm>
            <a:off x="2851789" y="4069918"/>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panose="020F0502020204030204" pitchFamily="34" charset="0"/>
                <a:cs typeface="Calibri" panose="020F0502020204030204" pitchFamily="34" charset="0"/>
              </a:rPr>
              <a:t>Days Since Last Click</a:t>
            </a:r>
            <a:endParaRPr lang="en-US">
              <a:solidFill>
                <a:schemeClr val="bg1"/>
              </a:solidFill>
            </a:endParaRPr>
          </a:p>
        </p:txBody>
      </p:sp>
      <p:sp>
        <p:nvSpPr>
          <p:cNvPr id="12" name="Rectangle 11">
            <a:extLst>
              <a:ext uri="{FF2B5EF4-FFF2-40B4-BE49-F238E27FC236}">
                <a16:creationId xmlns:a16="http://schemas.microsoft.com/office/drawing/2014/main" id="{86BF57B3-FEC0-D171-6B1B-DCCF26971B77}"/>
              </a:ext>
            </a:extLst>
          </p:cNvPr>
          <p:cNvSpPr/>
          <p:nvPr/>
        </p:nvSpPr>
        <p:spPr>
          <a:xfrm>
            <a:off x="2851791" y="1738451"/>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Total Clicks</a:t>
            </a:r>
          </a:p>
        </p:txBody>
      </p:sp>
      <p:sp>
        <p:nvSpPr>
          <p:cNvPr id="13" name="Rectangle 12">
            <a:extLst>
              <a:ext uri="{FF2B5EF4-FFF2-40B4-BE49-F238E27FC236}">
                <a16:creationId xmlns:a16="http://schemas.microsoft.com/office/drawing/2014/main" id="{D47E7938-3907-4A7B-667E-FCB6189F6BDA}"/>
              </a:ext>
            </a:extLst>
          </p:cNvPr>
          <p:cNvSpPr/>
          <p:nvPr/>
        </p:nvSpPr>
        <p:spPr>
          <a:xfrm>
            <a:off x="2851791" y="2318712"/>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a:cs typeface="Calibri"/>
              </a:rPr>
              <a:t>Proportion of Clicks by Campaign Type</a:t>
            </a:r>
            <a:endParaRPr lang="en-US">
              <a:solidFill>
                <a:schemeClr val="bg1"/>
              </a:solidFill>
            </a:endParaRPr>
          </a:p>
        </p:txBody>
      </p:sp>
      <p:sp>
        <p:nvSpPr>
          <p:cNvPr id="14" name="Rectangle 13">
            <a:extLst>
              <a:ext uri="{FF2B5EF4-FFF2-40B4-BE49-F238E27FC236}">
                <a16:creationId xmlns:a16="http://schemas.microsoft.com/office/drawing/2014/main" id="{37967AEE-C96D-6265-C06E-3CFE53CA4B85}"/>
              </a:ext>
            </a:extLst>
          </p:cNvPr>
          <p:cNvSpPr/>
          <p:nvPr/>
        </p:nvSpPr>
        <p:spPr>
          <a:xfrm>
            <a:off x="9886770" y="4649036"/>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Proportion of Stays Paid by Points/Rewards</a:t>
            </a:r>
          </a:p>
        </p:txBody>
      </p:sp>
      <p:sp>
        <p:nvSpPr>
          <p:cNvPr id="15" name="Rectangle 14">
            <a:extLst>
              <a:ext uri="{FF2B5EF4-FFF2-40B4-BE49-F238E27FC236}">
                <a16:creationId xmlns:a16="http://schemas.microsoft.com/office/drawing/2014/main" id="{DDF4998B-A1E5-6FB7-EF5A-23BC7CFF7DC8}"/>
              </a:ext>
            </a:extLst>
          </p:cNvPr>
          <p:cNvSpPr/>
          <p:nvPr/>
        </p:nvSpPr>
        <p:spPr>
          <a:xfrm>
            <a:off x="7575962" y="2904545"/>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Total Revenue</a:t>
            </a:r>
          </a:p>
        </p:txBody>
      </p:sp>
      <p:sp>
        <p:nvSpPr>
          <p:cNvPr id="16" name="Rectangle 15">
            <a:extLst>
              <a:ext uri="{FF2B5EF4-FFF2-40B4-BE49-F238E27FC236}">
                <a16:creationId xmlns:a16="http://schemas.microsoft.com/office/drawing/2014/main" id="{1A9E5D23-B853-2EAD-B5E2-0A428BA67C4B}"/>
              </a:ext>
            </a:extLst>
          </p:cNvPr>
          <p:cNvSpPr/>
          <p:nvPr/>
        </p:nvSpPr>
        <p:spPr>
          <a:xfrm>
            <a:off x="9886770" y="2318712"/>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Proportion of Stays by Purpose</a:t>
            </a:r>
          </a:p>
        </p:txBody>
      </p:sp>
      <p:sp>
        <p:nvSpPr>
          <p:cNvPr id="17" name="Rectangle 16">
            <a:extLst>
              <a:ext uri="{FF2B5EF4-FFF2-40B4-BE49-F238E27FC236}">
                <a16:creationId xmlns:a16="http://schemas.microsoft.com/office/drawing/2014/main" id="{FC621587-A202-C239-2722-B33E76273D72}"/>
              </a:ext>
            </a:extLst>
          </p:cNvPr>
          <p:cNvSpPr/>
          <p:nvPr/>
        </p:nvSpPr>
        <p:spPr>
          <a:xfrm>
            <a:off x="7575964" y="1742731"/>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Total Unique Stays</a:t>
            </a:r>
          </a:p>
        </p:txBody>
      </p:sp>
      <p:sp>
        <p:nvSpPr>
          <p:cNvPr id="21" name="Rectangle 20">
            <a:extLst>
              <a:ext uri="{FF2B5EF4-FFF2-40B4-BE49-F238E27FC236}">
                <a16:creationId xmlns:a16="http://schemas.microsoft.com/office/drawing/2014/main" id="{02AD32E9-5C20-8131-8BC2-08BA8983F0E2}"/>
              </a:ext>
            </a:extLst>
          </p:cNvPr>
          <p:cNvSpPr/>
          <p:nvPr/>
        </p:nvSpPr>
        <p:spPr>
          <a:xfrm>
            <a:off x="7575961" y="4649036"/>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Average Guest Quantity per Stay</a:t>
            </a:r>
          </a:p>
        </p:txBody>
      </p:sp>
      <p:sp>
        <p:nvSpPr>
          <p:cNvPr id="22" name="Rectangle 21">
            <a:extLst>
              <a:ext uri="{FF2B5EF4-FFF2-40B4-BE49-F238E27FC236}">
                <a16:creationId xmlns:a16="http://schemas.microsoft.com/office/drawing/2014/main" id="{F7B07FDC-A455-04B5-B855-1648854F5A8A}"/>
              </a:ext>
            </a:extLst>
          </p:cNvPr>
          <p:cNvSpPr/>
          <p:nvPr/>
        </p:nvSpPr>
        <p:spPr>
          <a:xfrm>
            <a:off x="2851789" y="2900264"/>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Click Rate by Member</a:t>
            </a:r>
          </a:p>
        </p:txBody>
      </p:sp>
      <p:sp>
        <p:nvSpPr>
          <p:cNvPr id="23" name="Rectangle 22">
            <a:extLst>
              <a:ext uri="{FF2B5EF4-FFF2-40B4-BE49-F238E27FC236}">
                <a16:creationId xmlns:a16="http://schemas.microsoft.com/office/drawing/2014/main" id="{07E8CE2E-CF63-2159-8891-D7E192492C2A}"/>
              </a:ext>
            </a:extLst>
          </p:cNvPr>
          <p:cNvSpPr/>
          <p:nvPr/>
        </p:nvSpPr>
        <p:spPr>
          <a:xfrm>
            <a:off x="328000" y="1742731"/>
            <a:ext cx="2033999" cy="457200"/>
          </a:xfrm>
          <a:prstGeom prst="rect">
            <a:avLst/>
          </a:prstGeom>
          <a:solidFill>
            <a:schemeClr val="accent2">
              <a:lumMod val="40000"/>
              <a:lumOff val="6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tx1"/>
                </a:solidFill>
                <a:latin typeface="Calibri" panose="020F0502020204030204" pitchFamily="34" charset="0"/>
                <a:ea typeface="Calibri" panose="020F0502020204030204" pitchFamily="34" charset="0"/>
                <a:cs typeface="Calibri" panose="020F0502020204030204" pitchFamily="34" charset="0"/>
              </a:rPr>
              <a:t>Enroll Channel</a:t>
            </a:r>
          </a:p>
        </p:txBody>
      </p:sp>
      <p:sp>
        <p:nvSpPr>
          <p:cNvPr id="24" name="Rectangle 23">
            <a:extLst>
              <a:ext uri="{FF2B5EF4-FFF2-40B4-BE49-F238E27FC236}">
                <a16:creationId xmlns:a16="http://schemas.microsoft.com/office/drawing/2014/main" id="{53D9109A-7369-4AF0-82A8-8AEE1872E07D}"/>
              </a:ext>
            </a:extLst>
          </p:cNvPr>
          <p:cNvSpPr/>
          <p:nvPr/>
        </p:nvSpPr>
        <p:spPr>
          <a:xfrm>
            <a:off x="328000" y="3486316"/>
            <a:ext cx="2033999" cy="457200"/>
          </a:xfrm>
          <a:prstGeom prst="rect">
            <a:avLst/>
          </a:prstGeom>
          <a:solidFill>
            <a:schemeClr val="accent2">
              <a:lumMod val="40000"/>
              <a:lumOff val="6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tx1"/>
                </a:solidFill>
                <a:latin typeface="Calibri" panose="020F0502020204030204" pitchFamily="34" charset="0"/>
                <a:ea typeface="Calibri" panose="020F0502020204030204" pitchFamily="34" charset="0"/>
                <a:cs typeface="Calibri" panose="020F0502020204030204" pitchFamily="34" charset="0"/>
              </a:rPr>
              <a:t>Age Group</a:t>
            </a:r>
          </a:p>
        </p:txBody>
      </p:sp>
      <p:sp>
        <p:nvSpPr>
          <p:cNvPr id="25" name="Rectangle 24">
            <a:extLst>
              <a:ext uri="{FF2B5EF4-FFF2-40B4-BE49-F238E27FC236}">
                <a16:creationId xmlns:a16="http://schemas.microsoft.com/office/drawing/2014/main" id="{490D8DD5-1122-4C90-03A9-C36A7B2CA4B3}"/>
              </a:ext>
            </a:extLst>
          </p:cNvPr>
          <p:cNvSpPr/>
          <p:nvPr/>
        </p:nvSpPr>
        <p:spPr>
          <a:xfrm>
            <a:off x="328000" y="4069918"/>
            <a:ext cx="2033999" cy="457200"/>
          </a:xfrm>
          <a:prstGeom prst="rect">
            <a:avLst/>
          </a:prstGeom>
          <a:solidFill>
            <a:schemeClr val="accent2">
              <a:lumMod val="40000"/>
              <a:lumOff val="6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tx1"/>
                </a:solidFill>
                <a:latin typeface="Calibri" panose="020F0502020204030204" pitchFamily="34" charset="0"/>
                <a:ea typeface="Calibri" panose="020F0502020204030204" pitchFamily="34" charset="0"/>
                <a:cs typeface="Calibri" panose="020F0502020204030204" pitchFamily="34" charset="0"/>
              </a:rPr>
              <a:t>Income Group</a:t>
            </a:r>
          </a:p>
        </p:txBody>
      </p:sp>
      <p:sp>
        <p:nvSpPr>
          <p:cNvPr id="26" name="Rectangle 25">
            <a:extLst>
              <a:ext uri="{FF2B5EF4-FFF2-40B4-BE49-F238E27FC236}">
                <a16:creationId xmlns:a16="http://schemas.microsoft.com/office/drawing/2014/main" id="{7CB1F55B-4CB2-528A-33C4-5621548F35DE}"/>
              </a:ext>
            </a:extLst>
          </p:cNvPr>
          <p:cNvSpPr/>
          <p:nvPr/>
        </p:nvSpPr>
        <p:spPr>
          <a:xfrm>
            <a:off x="328000" y="4649036"/>
            <a:ext cx="2033999" cy="457200"/>
          </a:xfrm>
          <a:prstGeom prst="rect">
            <a:avLst/>
          </a:prstGeom>
          <a:solidFill>
            <a:schemeClr val="accent2">
              <a:lumMod val="40000"/>
              <a:lumOff val="6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tx1"/>
                </a:solidFill>
                <a:latin typeface="Calibri" panose="020F0502020204030204" pitchFamily="34" charset="0"/>
                <a:ea typeface="Calibri" panose="020F0502020204030204" pitchFamily="34" charset="0"/>
                <a:cs typeface="Calibri" panose="020F0502020204030204" pitchFamily="34" charset="0"/>
              </a:rPr>
              <a:t>Gender</a:t>
            </a:r>
          </a:p>
        </p:txBody>
      </p:sp>
      <p:sp>
        <p:nvSpPr>
          <p:cNvPr id="28" name="Rectangle 27">
            <a:extLst>
              <a:ext uri="{FF2B5EF4-FFF2-40B4-BE49-F238E27FC236}">
                <a16:creationId xmlns:a16="http://schemas.microsoft.com/office/drawing/2014/main" id="{F6E3EA27-93AB-C2A2-220E-08285C89AD3C}"/>
              </a:ext>
            </a:extLst>
          </p:cNvPr>
          <p:cNvSpPr/>
          <p:nvPr/>
        </p:nvSpPr>
        <p:spPr>
          <a:xfrm>
            <a:off x="9886771" y="3486316"/>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Average Days Between Conf. and Check-In</a:t>
            </a:r>
          </a:p>
        </p:txBody>
      </p:sp>
      <p:sp>
        <p:nvSpPr>
          <p:cNvPr id="29" name="Rectangle 28">
            <a:extLst>
              <a:ext uri="{FF2B5EF4-FFF2-40B4-BE49-F238E27FC236}">
                <a16:creationId xmlns:a16="http://schemas.microsoft.com/office/drawing/2014/main" id="{F66FB03B-1729-65A0-567A-C58A40C1A42C}"/>
              </a:ext>
            </a:extLst>
          </p:cNvPr>
          <p:cNvSpPr/>
          <p:nvPr/>
        </p:nvSpPr>
        <p:spPr>
          <a:xfrm>
            <a:off x="9891122" y="4074199"/>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Proportion of Stays by Hotel Chain Category</a:t>
            </a:r>
          </a:p>
        </p:txBody>
      </p:sp>
      <p:sp>
        <p:nvSpPr>
          <p:cNvPr id="30" name="Rectangle 29">
            <a:extLst>
              <a:ext uri="{FF2B5EF4-FFF2-40B4-BE49-F238E27FC236}">
                <a16:creationId xmlns:a16="http://schemas.microsoft.com/office/drawing/2014/main" id="{E162C5CF-7B79-9099-4BCF-BE153C6E36B3}"/>
              </a:ext>
            </a:extLst>
          </p:cNvPr>
          <p:cNvSpPr/>
          <p:nvPr/>
        </p:nvSpPr>
        <p:spPr>
          <a:xfrm>
            <a:off x="328000" y="2322993"/>
            <a:ext cx="2033999" cy="457200"/>
          </a:xfrm>
          <a:prstGeom prst="rect">
            <a:avLst/>
          </a:prstGeom>
          <a:solidFill>
            <a:schemeClr val="accent2">
              <a:lumMod val="40000"/>
              <a:lumOff val="6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tx1"/>
                </a:solidFill>
                <a:latin typeface="Calibri" panose="020F0502020204030204" pitchFamily="34" charset="0"/>
                <a:ea typeface="Calibri" panose="020F0502020204030204" pitchFamily="34" charset="0"/>
                <a:cs typeface="Calibri" panose="020F0502020204030204" pitchFamily="34" charset="0"/>
              </a:rPr>
              <a:t>Most Recent Member Tier</a:t>
            </a:r>
          </a:p>
        </p:txBody>
      </p:sp>
      <p:sp>
        <p:nvSpPr>
          <p:cNvPr id="31" name="Rectangle 30">
            <a:extLst>
              <a:ext uri="{FF2B5EF4-FFF2-40B4-BE49-F238E27FC236}">
                <a16:creationId xmlns:a16="http://schemas.microsoft.com/office/drawing/2014/main" id="{9148516C-06F8-6C23-D6C6-E71EF7F0CD62}"/>
              </a:ext>
            </a:extLst>
          </p:cNvPr>
          <p:cNvSpPr/>
          <p:nvPr/>
        </p:nvSpPr>
        <p:spPr>
          <a:xfrm>
            <a:off x="328000" y="2900264"/>
            <a:ext cx="2033999" cy="457200"/>
          </a:xfrm>
          <a:prstGeom prst="rect">
            <a:avLst/>
          </a:prstGeom>
          <a:solidFill>
            <a:schemeClr val="accent2">
              <a:lumMod val="40000"/>
              <a:lumOff val="6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tx1"/>
                </a:solidFill>
                <a:latin typeface="Calibri" panose="020F0502020204030204" pitchFamily="34" charset="0"/>
                <a:ea typeface="Calibri" panose="020F0502020204030204" pitchFamily="34" charset="0"/>
                <a:cs typeface="Calibri" panose="020F0502020204030204" pitchFamily="34" charset="0"/>
              </a:rPr>
              <a:t>Most Recent Member Lifecycle</a:t>
            </a:r>
          </a:p>
        </p:txBody>
      </p:sp>
      <p:sp>
        <p:nvSpPr>
          <p:cNvPr id="32" name="TextBox 31">
            <a:extLst>
              <a:ext uri="{FF2B5EF4-FFF2-40B4-BE49-F238E27FC236}">
                <a16:creationId xmlns:a16="http://schemas.microsoft.com/office/drawing/2014/main" id="{8F900587-B1A0-916E-1D7E-373EAF9272C1}"/>
              </a:ext>
            </a:extLst>
          </p:cNvPr>
          <p:cNvSpPr txBox="1"/>
          <p:nvPr/>
        </p:nvSpPr>
        <p:spPr>
          <a:xfrm>
            <a:off x="7577588" y="1262894"/>
            <a:ext cx="4342422" cy="400110"/>
          </a:xfrm>
          <a:prstGeom prst="rect">
            <a:avLst/>
          </a:prstGeom>
          <a:noFill/>
        </p:spPr>
        <p:txBody>
          <a:bodyPr wrap="square" lIns="91440" tIns="45720" rIns="91440" bIns="45720" rtlCol="0" anchor="t">
            <a:spAutoFit/>
          </a:bodyPr>
          <a:lstStyle/>
          <a:p>
            <a:r>
              <a:rPr lang="en-US" sz="2000" b="1">
                <a:latin typeface="Calibri" panose="020F0502020204030204" pitchFamily="34" charset="0"/>
                <a:ea typeface="Calibri" panose="020F0502020204030204" pitchFamily="34" charset="0"/>
                <a:cs typeface="Calibri" panose="020F0502020204030204" pitchFamily="34" charset="0"/>
              </a:rPr>
              <a:t>Stay Variables </a:t>
            </a:r>
          </a:p>
        </p:txBody>
      </p:sp>
      <p:sp>
        <p:nvSpPr>
          <p:cNvPr id="33" name="TextBox 32">
            <a:extLst>
              <a:ext uri="{FF2B5EF4-FFF2-40B4-BE49-F238E27FC236}">
                <a16:creationId xmlns:a16="http://schemas.microsoft.com/office/drawing/2014/main" id="{11C40000-B898-E413-617E-8664D32372F8}"/>
              </a:ext>
            </a:extLst>
          </p:cNvPr>
          <p:cNvSpPr txBox="1"/>
          <p:nvPr/>
        </p:nvSpPr>
        <p:spPr>
          <a:xfrm>
            <a:off x="2760897" y="1255404"/>
            <a:ext cx="2802913" cy="400110"/>
          </a:xfrm>
          <a:prstGeom prst="rect">
            <a:avLst/>
          </a:prstGeom>
          <a:noFill/>
        </p:spPr>
        <p:txBody>
          <a:bodyPr wrap="square" lIns="91440" tIns="45720" rIns="91440" bIns="45720" rtlCol="0" anchor="t">
            <a:spAutoFit/>
          </a:bodyPr>
          <a:lstStyle/>
          <a:p>
            <a:r>
              <a:rPr lang="en-US" sz="2000" b="1">
                <a:latin typeface="Calibri" panose="020F0502020204030204" pitchFamily="34" charset="0"/>
                <a:ea typeface="Calibri" panose="020F0502020204030204" pitchFamily="34" charset="0"/>
                <a:cs typeface="Calibri" panose="020F0502020204030204" pitchFamily="34" charset="0"/>
              </a:rPr>
              <a:t>Email Variables</a:t>
            </a:r>
          </a:p>
        </p:txBody>
      </p:sp>
      <p:sp>
        <p:nvSpPr>
          <p:cNvPr id="34" name="TextBox 33">
            <a:extLst>
              <a:ext uri="{FF2B5EF4-FFF2-40B4-BE49-F238E27FC236}">
                <a16:creationId xmlns:a16="http://schemas.microsoft.com/office/drawing/2014/main" id="{2B612A5D-C097-4F97-7852-5162C63CC703}"/>
              </a:ext>
            </a:extLst>
          </p:cNvPr>
          <p:cNvSpPr txBox="1"/>
          <p:nvPr/>
        </p:nvSpPr>
        <p:spPr>
          <a:xfrm>
            <a:off x="243197" y="1262894"/>
            <a:ext cx="2169357" cy="400110"/>
          </a:xfrm>
          <a:prstGeom prst="rect">
            <a:avLst/>
          </a:prstGeom>
          <a:noFill/>
        </p:spPr>
        <p:txBody>
          <a:bodyPr wrap="square" rtlCol="0">
            <a:spAutoFit/>
          </a:bodyPr>
          <a:lstStyle/>
          <a:p>
            <a:r>
              <a:rPr lang="en-US" sz="2000" b="1">
                <a:latin typeface="Calibri" panose="020F0502020204030204" pitchFamily="34" charset="0"/>
                <a:ea typeface="Calibri" panose="020F0502020204030204" pitchFamily="34" charset="0"/>
                <a:cs typeface="Calibri" panose="020F0502020204030204" pitchFamily="34" charset="0"/>
              </a:rPr>
              <a:t>Member Variables </a:t>
            </a:r>
          </a:p>
        </p:txBody>
      </p:sp>
      <p:sp>
        <p:nvSpPr>
          <p:cNvPr id="2" name="Slide Number Placeholder 1">
            <a:extLst>
              <a:ext uri="{FF2B5EF4-FFF2-40B4-BE49-F238E27FC236}">
                <a16:creationId xmlns:a16="http://schemas.microsoft.com/office/drawing/2014/main" id="{9B4DC0D6-6D33-FBA3-0938-1BB4947CA796}"/>
              </a:ext>
            </a:extLst>
          </p:cNvPr>
          <p:cNvSpPr>
            <a:spLocks noGrp="1"/>
          </p:cNvSpPr>
          <p:nvPr>
            <p:ph type="sldNum" sz="quarter" idx="12"/>
          </p:nvPr>
        </p:nvSpPr>
        <p:spPr/>
        <p:txBody>
          <a:bodyPr/>
          <a:lstStyle/>
          <a:p>
            <a:fld id="{ACFD1434-DD14-6240-B526-039C9AE89494}" type="slidenum">
              <a:rPr lang="en-US" smtClean="0"/>
              <a:t>29</a:t>
            </a:fld>
            <a:endParaRPr lang="en-US"/>
          </a:p>
        </p:txBody>
      </p:sp>
      <p:sp>
        <p:nvSpPr>
          <p:cNvPr id="4" name="Rectangle 3">
            <a:extLst>
              <a:ext uri="{FF2B5EF4-FFF2-40B4-BE49-F238E27FC236}">
                <a16:creationId xmlns:a16="http://schemas.microsoft.com/office/drawing/2014/main" id="{93BDCFB0-202F-804E-7603-C0C51FC309FC}"/>
              </a:ext>
            </a:extLst>
          </p:cNvPr>
          <p:cNvSpPr/>
          <p:nvPr/>
        </p:nvSpPr>
        <p:spPr>
          <a:xfrm>
            <a:off x="2860350" y="4644755"/>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a:ea typeface="Calibri" panose="020F0502020204030204" pitchFamily="34" charset="0"/>
                <a:cs typeface="Calibri"/>
              </a:rPr>
              <a:t>Days Since Last Email</a:t>
            </a:r>
            <a:endParaRPr lang="en-US" sz="1300">
              <a:solidFill>
                <a:schemeClr val="bg1"/>
              </a:solidFill>
              <a:latin typeface="Calibri"/>
              <a:ea typeface="Calibri" panose="020F0502020204030204" pitchFamily="34" charset="0"/>
              <a:cs typeface="Calibri" panose="020F0502020204030204" pitchFamily="34" charset="0"/>
            </a:endParaRPr>
          </a:p>
        </p:txBody>
      </p:sp>
      <p:sp>
        <p:nvSpPr>
          <p:cNvPr id="18" name="Rectangle 17">
            <a:extLst>
              <a:ext uri="{FF2B5EF4-FFF2-40B4-BE49-F238E27FC236}">
                <a16:creationId xmlns:a16="http://schemas.microsoft.com/office/drawing/2014/main" id="{676ADC28-EC71-379E-8371-E3F44A66FDC6}"/>
              </a:ext>
            </a:extLst>
          </p:cNvPr>
          <p:cNvSpPr/>
          <p:nvPr/>
        </p:nvSpPr>
        <p:spPr>
          <a:xfrm>
            <a:off x="5143533" y="2904545"/>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200">
                <a:solidFill>
                  <a:schemeClr val="bg1"/>
                </a:solidFill>
                <a:latin typeface="Calibri"/>
                <a:ea typeface="Calibri" panose="020F0502020204030204" pitchFamily="34" charset="0"/>
                <a:cs typeface="Calibri"/>
              </a:rPr>
              <a:t>Indicator for Recent Change in Membership Tier</a:t>
            </a:r>
            <a:endParaRPr lang="en-US" sz="1200">
              <a:solidFill>
                <a:schemeClr val="bg1"/>
              </a:solidFill>
              <a:latin typeface="Calibri"/>
              <a:ea typeface="Calibri" panose="020F0502020204030204" pitchFamily="34" charset="0"/>
              <a:cs typeface="Calibri" panose="020F0502020204030204" pitchFamily="34" charset="0"/>
            </a:endParaRPr>
          </a:p>
        </p:txBody>
      </p:sp>
      <p:sp>
        <p:nvSpPr>
          <p:cNvPr id="19" name="Rectangle 18">
            <a:extLst>
              <a:ext uri="{FF2B5EF4-FFF2-40B4-BE49-F238E27FC236}">
                <a16:creationId xmlns:a16="http://schemas.microsoft.com/office/drawing/2014/main" id="{549A2E2D-B9FD-0217-A59E-006485D67069}"/>
              </a:ext>
            </a:extLst>
          </p:cNvPr>
          <p:cNvSpPr/>
          <p:nvPr/>
        </p:nvSpPr>
        <p:spPr>
          <a:xfrm>
            <a:off x="5143533" y="1742731"/>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a:cs typeface="Calibri"/>
              </a:rPr>
              <a:t>Days Since Last Holiday</a:t>
            </a:r>
          </a:p>
        </p:txBody>
      </p:sp>
      <p:sp>
        <p:nvSpPr>
          <p:cNvPr id="20" name="Rectangle 19">
            <a:extLst>
              <a:ext uri="{FF2B5EF4-FFF2-40B4-BE49-F238E27FC236}">
                <a16:creationId xmlns:a16="http://schemas.microsoft.com/office/drawing/2014/main" id="{49BFAAC4-0918-9871-5393-18EC1E8D8974}"/>
              </a:ext>
            </a:extLst>
          </p:cNvPr>
          <p:cNvSpPr/>
          <p:nvPr/>
        </p:nvSpPr>
        <p:spPr>
          <a:xfrm>
            <a:off x="5143533" y="4649036"/>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Total Emails Received</a:t>
            </a:r>
          </a:p>
        </p:txBody>
      </p:sp>
      <p:sp>
        <p:nvSpPr>
          <p:cNvPr id="27" name="Rectangle 26">
            <a:extLst>
              <a:ext uri="{FF2B5EF4-FFF2-40B4-BE49-F238E27FC236}">
                <a16:creationId xmlns:a16="http://schemas.microsoft.com/office/drawing/2014/main" id="{8216D2CF-59F1-9653-FD38-2F23B46A4F3E}"/>
              </a:ext>
            </a:extLst>
          </p:cNvPr>
          <p:cNvSpPr/>
          <p:nvPr/>
        </p:nvSpPr>
        <p:spPr>
          <a:xfrm>
            <a:off x="5143533" y="2318712"/>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a:ea typeface="Calibri" panose="020F0502020204030204" pitchFamily="34" charset="0"/>
                <a:cs typeface="Calibri"/>
              </a:rPr>
              <a:t>Days Until Next Holiday</a:t>
            </a:r>
            <a:endParaRPr lang="en-US" sz="130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38" name="Rectangle 37">
            <a:extLst>
              <a:ext uri="{FF2B5EF4-FFF2-40B4-BE49-F238E27FC236}">
                <a16:creationId xmlns:a16="http://schemas.microsoft.com/office/drawing/2014/main" id="{72FDB5B2-F4A6-5EBE-8369-3EC1FA03F12C}"/>
              </a:ext>
            </a:extLst>
          </p:cNvPr>
          <p:cNvSpPr/>
          <p:nvPr/>
        </p:nvSpPr>
        <p:spPr>
          <a:xfrm>
            <a:off x="5143534" y="3486316"/>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a:ea typeface="Calibri" panose="020F0502020204030204" pitchFamily="34" charset="0"/>
                <a:cs typeface="Calibri"/>
              </a:rPr>
              <a:t>Seasonal Indicator</a:t>
            </a:r>
            <a:endParaRPr lang="en-US" sz="130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39" name="Rectangle 38">
            <a:extLst>
              <a:ext uri="{FF2B5EF4-FFF2-40B4-BE49-F238E27FC236}">
                <a16:creationId xmlns:a16="http://schemas.microsoft.com/office/drawing/2014/main" id="{2E7A829C-049E-A9CB-480D-135C45BE0C89}"/>
              </a:ext>
            </a:extLst>
          </p:cNvPr>
          <p:cNvSpPr/>
          <p:nvPr/>
        </p:nvSpPr>
        <p:spPr>
          <a:xfrm>
            <a:off x="5147885" y="4074199"/>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a:ea typeface="Calibri" panose="020F0502020204030204" pitchFamily="34" charset="0"/>
                <a:cs typeface="Calibri"/>
              </a:rPr>
              <a:t>Weekday Indicator</a:t>
            </a:r>
            <a:endParaRPr lang="en-US" sz="130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40" name="Rectangle 39">
            <a:extLst>
              <a:ext uri="{FF2B5EF4-FFF2-40B4-BE49-F238E27FC236}">
                <a16:creationId xmlns:a16="http://schemas.microsoft.com/office/drawing/2014/main" id="{9ED3774C-F7D6-CF4C-82E8-25D931E7B98F}"/>
              </a:ext>
            </a:extLst>
          </p:cNvPr>
          <p:cNvSpPr/>
          <p:nvPr/>
        </p:nvSpPr>
        <p:spPr>
          <a:xfrm>
            <a:off x="5143532" y="5219592"/>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Weeks in Current Lifecycle</a:t>
            </a:r>
          </a:p>
        </p:txBody>
      </p:sp>
      <p:sp>
        <p:nvSpPr>
          <p:cNvPr id="41" name="Rectangle 40">
            <a:extLst>
              <a:ext uri="{FF2B5EF4-FFF2-40B4-BE49-F238E27FC236}">
                <a16:creationId xmlns:a16="http://schemas.microsoft.com/office/drawing/2014/main" id="{D0BA0999-2DFC-402A-6DEF-A830DC1F2523}"/>
              </a:ext>
            </a:extLst>
          </p:cNvPr>
          <p:cNvSpPr/>
          <p:nvPr/>
        </p:nvSpPr>
        <p:spPr>
          <a:xfrm>
            <a:off x="2860349" y="5219592"/>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Weeks in Current Tier</a:t>
            </a:r>
          </a:p>
        </p:txBody>
      </p:sp>
      <p:sp>
        <p:nvSpPr>
          <p:cNvPr id="42" name="Rectangle 41">
            <a:extLst>
              <a:ext uri="{FF2B5EF4-FFF2-40B4-BE49-F238E27FC236}">
                <a16:creationId xmlns:a16="http://schemas.microsoft.com/office/drawing/2014/main" id="{09D9BBE5-0BBD-87AC-08F2-021F0B70C6E6}"/>
              </a:ext>
            </a:extLst>
          </p:cNvPr>
          <p:cNvSpPr/>
          <p:nvPr/>
        </p:nvSpPr>
        <p:spPr>
          <a:xfrm>
            <a:off x="7575960" y="5219592"/>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Weeks Since Last Points/Rewards Stay</a:t>
            </a:r>
          </a:p>
        </p:txBody>
      </p:sp>
      <p:sp>
        <p:nvSpPr>
          <p:cNvPr id="43" name="Rectangle 42">
            <a:extLst>
              <a:ext uri="{FF2B5EF4-FFF2-40B4-BE49-F238E27FC236}">
                <a16:creationId xmlns:a16="http://schemas.microsoft.com/office/drawing/2014/main" id="{263C9CBC-B28D-81F6-7D82-99279B52AF40}"/>
              </a:ext>
            </a:extLst>
          </p:cNvPr>
          <p:cNvSpPr/>
          <p:nvPr/>
        </p:nvSpPr>
        <p:spPr>
          <a:xfrm>
            <a:off x="9886770" y="5219592"/>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Proportion of Stays with more than 1 Guest</a:t>
            </a:r>
          </a:p>
        </p:txBody>
      </p:sp>
      <p:sp>
        <p:nvSpPr>
          <p:cNvPr id="35" name="TextBox 34">
            <a:extLst>
              <a:ext uri="{FF2B5EF4-FFF2-40B4-BE49-F238E27FC236}">
                <a16:creationId xmlns:a16="http://schemas.microsoft.com/office/drawing/2014/main" id="{5581EF38-7909-4B97-2296-307DC18D8A77}"/>
              </a:ext>
            </a:extLst>
          </p:cNvPr>
          <p:cNvSpPr txBox="1"/>
          <p:nvPr/>
        </p:nvSpPr>
        <p:spPr>
          <a:xfrm>
            <a:off x="267990" y="6430555"/>
            <a:ext cx="9115956" cy="307777"/>
          </a:xfrm>
          <a:prstGeom prst="rect">
            <a:avLst/>
          </a:prstGeom>
          <a:noFill/>
        </p:spPr>
        <p:txBody>
          <a:bodyPr wrap="square" rtlCol="0">
            <a:spAutoFit/>
          </a:bodyPr>
          <a:lstStyle/>
          <a:p>
            <a:r>
              <a:rPr lang="en-US" sz="1400" b="1" dirty="0">
                <a:latin typeface="Calibri" panose="020F0502020204030204" pitchFamily="34" charset="0"/>
                <a:ea typeface="Calibri" panose="020F0502020204030204" pitchFamily="34" charset="0"/>
                <a:cs typeface="Calibri" panose="020F0502020204030204" pitchFamily="34" charset="0"/>
              </a:rPr>
              <a:t>Note:</a:t>
            </a:r>
            <a:r>
              <a:rPr lang="en-US" sz="1400" dirty="0">
                <a:latin typeface="Calibri" panose="020F0502020204030204" pitchFamily="34" charset="0"/>
                <a:ea typeface="Calibri" panose="020F0502020204030204" pitchFamily="34" charset="0"/>
                <a:cs typeface="Calibri" panose="020F0502020204030204" pitchFamily="34" charset="0"/>
              </a:rPr>
              <a:t> Slide to be used as reference to initial variable list. More variables have been created since. </a:t>
            </a:r>
          </a:p>
        </p:txBody>
      </p:sp>
    </p:spTree>
    <p:extLst>
      <p:ext uri="{BB962C8B-B14F-4D97-AF65-F5344CB8AC3E}">
        <p14:creationId xmlns:p14="http://schemas.microsoft.com/office/powerpoint/2010/main" val="25606336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9E6FEAC-A3E9-CD8C-3EEE-4698F7B53D5B}"/>
              </a:ext>
            </a:extLst>
          </p:cNvPr>
          <p:cNvSpPr>
            <a:spLocks noGrp="1"/>
          </p:cNvSpPr>
          <p:nvPr>
            <p:ph type="body" sz="quarter" idx="11"/>
          </p:nvPr>
        </p:nvSpPr>
        <p:spPr/>
        <p:txBody>
          <a:bodyPr/>
          <a:lstStyle/>
          <a:p>
            <a:r>
              <a:rPr lang="en-US"/>
              <a:t>Analytical Plan Review</a:t>
            </a:r>
          </a:p>
        </p:txBody>
      </p:sp>
    </p:spTree>
    <p:extLst>
      <p:ext uri="{BB962C8B-B14F-4D97-AF65-F5344CB8AC3E}">
        <p14:creationId xmlns:p14="http://schemas.microsoft.com/office/powerpoint/2010/main" val="934718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7555" name="Rectangle 3"/>
          <p:cNvSpPr>
            <a:spLocks noGrp="1" noChangeArrowheads="1"/>
          </p:cNvSpPr>
          <p:nvPr>
            <p:ph idx="1"/>
          </p:nvPr>
        </p:nvSpPr>
        <p:spPr>
          <a:xfrm>
            <a:off x="407226" y="1340029"/>
            <a:ext cx="11269998" cy="3809177"/>
          </a:xfrm>
          <a:noFill/>
        </p:spPr>
        <p:txBody>
          <a:bodyPr vert="horz" lIns="0" tIns="0" rIns="0" bIns="0" rtlCol="0" anchor="t">
            <a:noAutofit/>
          </a:bodyPr>
          <a:lstStyle/>
          <a:p>
            <a:pPr rtl="0"/>
            <a:r>
              <a:rPr lang="en-US" sz="2400" b="1">
                <a:latin typeface="Calibri"/>
                <a:ea typeface="Calibri"/>
                <a:cs typeface="Calibri"/>
              </a:rPr>
              <a:t>General Problem</a:t>
            </a:r>
          </a:p>
          <a:p>
            <a:pPr marL="342900" indent="-342900">
              <a:lnSpc>
                <a:spcPct val="150000"/>
              </a:lnSpc>
              <a:buFont typeface="Arial" panose="020B0604020202020204" pitchFamily="34" charset="0"/>
              <a:buChar char="•"/>
            </a:pPr>
            <a:r>
              <a:rPr lang="en-US" sz="2000">
                <a:latin typeface="Calibri"/>
                <a:ea typeface="Calibri"/>
                <a:cs typeface="Calibri"/>
              </a:rPr>
              <a:t>To accurately predict whether a member will click on a link in an email</a:t>
            </a:r>
          </a:p>
          <a:p>
            <a:pPr rtl="0"/>
            <a:endParaRPr lang="en-US" sz="1600"/>
          </a:p>
          <a:p>
            <a:r>
              <a:rPr lang="en-US" sz="2400" b="1">
                <a:latin typeface="Calibri"/>
                <a:ea typeface="Calibri"/>
                <a:cs typeface="Calibri"/>
              </a:rPr>
              <a:t>Why It Matters</a:t>
            </a:r>
          </a:p>
          <a:p>
            <a:pPr marL="285750" indent="-285750">
              <a:lnSpc>
                <a:spcPct val="150000"/>
              </a:lnSpc>
              <a:buFont typeface="Arial" panose="020B0604020202020204" pitchFamily="34" charset="0"/>
              <a:buChar char="•"/>
            </a:pPr>
            <a:r>
              <a:rPr lang="en-US" sz="2000">
                <a:latin typeface="Calibri"/>
                <a:ea typeface="Calibri"/>
                <a:cs typeface="Calibri"/>
              </a:rPr>
              <a:t>IHG can be better equipped to understand who is more likely to click links in their emails</a:t>
            </a:r>
          </a:p>
          <a:p>
            <a:pPr marL="285750" indent="-285750">
              <a:lnSpc>
                <a:spcPct val="150000"/>
              </a:lnSpc>
              <a:buFont typeface="Arial" panose="020B0604020202020204" pitchFamily="34" charset="0"/>
              <a:buChar char="•"/>
            </a:pPr>
            <a:r>
              <a:rPr lang="en-US" sz="2000">
                <a:latin typeface="Calibri"/>
                <a:cs typeface="Calibri"/>
              </a:rPr>
              <a:t>Our analysis can generate a better understanding of rewards member base that will allow IHG to better select optimal audiences for email campaigns</a:t>
            </a:r>
          </a:p>
        </p:txBody>
      </p:sp>
      <p:sp>
        <p:nvSpPr>
          <p:cNvPr id="5122" name="Rectangle 2"/>
          <p:cNvSpPr>
            <a:spLocks noGrp="1" noChangeArrowheads="1"/>
          </p:cNvSpPr>
          <p:nvPr>
            <p:ph type="title"/>
          </p:nvPr>
        </p:nvSpPr>
        <p:spPr bwMode="auto">
          <a:xfrm>
            <a:off x="327999" y="204513"/>
            <a:ext cx="10353855" cy="7472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ctr" anchorCtr="0" compatLnSpc="1">
            <a:prstTxWarp prst="textNoShape">
              <a:avLst/>
            </a:prstTxWarp>
            <a:noAutofit/>
          </a:bodyPr>
          <a:lstStyle/>
          <a:p>
            <a:pPr>
              <a:lnSpc>
                <a:spcPct val="100000"/>
              </a:lnSpc>
            </a:pPr>
            <a:r>
              <a:rPr lang="en-US">
                <a:ea typeface="Geneva" pitchFamily="11" charset="0"/>
                <a:cs typeface="Geneva" pitchFamily="11" charset="0"/>
              </a:rPr>
              <a:t>Problem Overview</a:t>
            </a:r>
          </a:p>
        </p:txBody>
      </p:sp>
      <p:sp>
        <p:nvSpPr>
          <p:cNvPr id="2" name="Slide Number Placeholder 1">
            <a:extLst>
              <a:ext uri="{FF2B5EF4-FFF2-40B4-BE49-F238E27FC236}">
                <a16:creationId xmlns:a16="http://schemas.microsoft.com/office/drawing/2014/main" id="{188974DA-8729-2ACB-2B48-14C8D7FAE142}"/>
              </a:ext>
            </a:extLst>
          </p:cNvPr>
          <p:cNvSpPr>
            <a:spLocks noGrp="1"/>
          </p:cNvSpPr>
          <p:nvPr>
            <p:ph type="sldNum" sz="quarter" idx="12"/>
          </p:nvPr>
        </p:nvSpPr>
        <p:spPr/>
        <p:txBody>
          <a:bodyPr/>
          <a:lstStyle/>
          <a:p>
            <a:fld id="{ACFD1434-DD14-6240-B526-039C9AE89494}" type="slidenum">
              <a:rPr lang="en-US" smtClean="0"/>
              <a:t>4</a:t>
            </a:fld>
            <a:endParaRPr lang="en-US"/>
          </a:p>
        </p:txBody>
      </p:sp>
    </p:spTree>
    <p:extLst>
      <p:ext uri="{BB962C8B-B14F-4D97-AF65-F5344CB8AC3E}">
        <p14:creationId xmlns:p14="http://schemas.microsoft.com/office/powerpoint/2010/main" val="2265204735"/>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bwMode="auto">
          <a:xfrm>
            <a:off x="327999" y="204513"/>
            <a:ext cx="10353855" cy="7472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ctr" anchorCtr="0" compatLnSpc="1">
            <a:prstTxWarp prst="textNoShape">
              <a:avLst/>
            </a:prstTxWarp>
            <a:noAutofit/>
          </a:bodyPr>
          <a:lstStyle/>
          <a:p>
            <a:r>
              <a:rPr lang="en-US"/>
              <a:t>Approach</a:t>
            </a:r>
          </a:p>
        </p:txBody>
      </p:sp>
      <p:sp>
        <p:nvSpPr>
          <p:cNvPr id="2" name="Rectangle 3">
            <a:extLst>
              <a:ext uri="{FF2B5EF4-FFF2-40B4-BE49-F238E27FC236}">
                <a16:creationId xmlns:a16="http://schemas.microsoft.com/office/drawing/2014/main" id="{24451889-FEE1-D352-D768-0B0A9984DF90}"/>
              </a:ext>
            </a:extLst>
          </p:cNvPr>
          <p:cNvSpPr txBox="1">
            <a:spLocks noChangeArrowheads="1"/>
          </p:cNvSpPr>
          <p:nvPr/>
        </p:nvSpPr>
        <p:spPr>
          <a:xfrm>
            <a:off x="337655" y="1408407"/>
            <a:ext cx="11055436" cy="2322686"/>
          </a:xfrm>
          <a:prstGeom prst="rect">
            <a:avLst/>
          </a:prstGeom>
          <a:noFill/>
        </p:spPr>
        <p:txBody>
          <a:bodyPr vert="horz" lIns="0" tIns="0" rIns="0" bIns="0" rtlCol="0" anchor="t">
            <a:noAutofit/>
          </a:bodyPr>
          <a:lstStyle>
            <a:lvl1pPr marL="0" indent="0" algn="l" defTabSz="342874" rtl="0" eaLnBrk="1" latinLnBrk="0" hangingPunct="1">
              <a:spcBef>
                <a:spcPts val="600"/>
              </a:spcBef>
              <a:buFont typeface="Arial"/>
              <a:buNone/>
              <a:defRPr sz="2800" b="0" i="0" kern="1200">
                <a:solidFill>
                  <a:schemeClr val="tx1"/>
                </a:solidFill>
                <a:latin typeface="Avenir Medium" panose="02000503020000020003"/>
                <a:ea typeface="+mn-ea"/>
                <a:cs typeface="Avenir Medium"/>
              </a:defRPr>
            </a:lvl1pPr>
            <a:lvl2pPr marL="149182" indent="0" algn="l" defTabSz="342874" rtl="0" eaLnBrk="1" latinLnBrk="0" hangingPunct="1">
              <a:spcBef>
                <a:spcPct val="20000"/>
              </a:spcBef>
              <a:buFont typeface="Arial"/>
              <a:buNone/>
              <a:defRPr sz="1800" b="0" i="0" kern="1200">
                <a:solidFill>
                  <a:schemeClr val="tx1"/>
                </a:solidFill>
                <a:latin typeface="Avenir Medium"/>
                <a:ea typeface="+mn-ea"/>
                <a:cs typeface="Avenir Medium"/>
              </a:defRPr>
            </a:lvl2pPr>
            <a:lvl3pPr marL="270027" indent="0" algn="l" defTabSz="342874" rtl="0" eaLnBrk="1" latinLnBrk="0" hangingPunct="1">
              <a:spcBef>
                <a:spcPct val="20000"/>
              </a:spcBef>
              <a:buFont typeface="Arial"/>
              <a:buNone/>
              <a:defRPr sz="1500" b="0" i="0" kern="1200">
                <a:solidFill>
                  <a:schemeClr val="tx1"/>
                </a:solidFill>
                <a:latin typeface="Avenir Medium"/>
                <a:ea typeface="+mn-ea"/>
                <a:cs typeface="Avenir Medium"/>
              </a:defRPr>
            </a:lvl3pPr>
            <a:lvl4pPr marL="390873" indent="0" algn="l" defTabSz="342874" rtl="0" eaLnBrk="1" latinLnBrk="0" hangingPunct="1">
              <a:spcBef>
                <a:spcPct val="20000"/>
              </a:spcBef>
              <a:buFont typeface="Arial"/>
              <a:buNone/>
              <a:defRPr sz="1200" b="0" i="0" kern="1200">
                <a:solidFill>
                  <a:schemeClr val="tx1"/>
                </a:solidFill>
                <a:latin typeface="Avenir Medium"/>
                <a:ea typeface="+mn-ea"/>
                <a:cs typeface="Avenir Medium"/>
              </a:defRPr>
            </a:lvl4pPr>
            <a:lvl5pPr marL="482548" indent="0" algn="l" defTabSz="342874" rtl="0" eaLnBrk="1" latinLnBrk="0" hangingPunct="1">
              <a:spcBef>
                <a:spcPct val="20000"/>
              </a:spcBef>
              <a:buFont typeface="Arial"/>
              <a:buNone/>
              <a:defRPr sz="1051" b="0" i="0" kern="1200">
                <a:solidFill>
                  <a:schemeClr val="tx1"/>
                </a:solidFill>
                <a:latin typeface="Avenir Medium"/>
                <a:ea typeface="+mn-ea"/>
                <a:cs typeface="Avenir Medium"/>
              </a:defRPr>
            </a:lvl5pPr>
            <a:lvl6pPr marL="1885809" indent="-171438" algn="l" defTabSz="342874" rtl="0" eaLnBrk="1" latinLnBrk="0" hangingPunct="1">
              <a:spcBef>
                <a:spcPct val="20000"/>
              </a:spcBef>
              <a:buFont typeface="Arial"/>
              <a:buChar char="•"/>
              <a:defRPr sz="1500" kern="1200">
                <a:solidFill>
                  <a:schemeClr val="tx1"/>
                </a:solidFill>
                <a:latin typeface="+mn-lt"/>
                <a:ea typeface="+mn-ea"/>
                <a:cs typeface="+mn-cs"/>
              </a:defRPr>
            </a:lvl6pPr>
            <a:lvl7pPr marL="2228683" indent="-171438" algn="l" defTabSz="342874" rtl="0" eaLnBrk="1" latinLnBrk="0" hangingPunct="1">
              <a:spcBef>
                <a:spcPct val="20000"/>
              </a:spcBef>
              <a:buFont typeface="Arial"/>
              <a:buChar char="•"/>
              <a:defRPr sz="1500" kern="1200">
                <a:solidFill>
                  <a:schemeClr val="tx1"/>
                </a:solidFill>
                <a:latin typeface="+mn-lt"/>
                <a:ea typeface="+mn-ea"/>
                <a:cs typeface="+mn-cs"/>
              </a:defRPr>
            </a:lvl7pPr>
            <a:lvl8pPr marL="2571558" indent="-171438" algn="l" defTabSz="342874" rtl="0" eaLnBrk="1" latinLnBrk="0" hangingPunct="1">
              <a:spcBef>
                <a:spcPct val="20000"/>
              </a:spcBef>
              <a:buFont typeface="Arial"/>
              <a:buChar char="•"/>
              <a:defRPr sz="1500" kern="1200">
                <a:solidFill>
                  <a:schemeClr val="tx1"/>
                </a:solidFill>
                <a:latin typeface="+mn-lt"/>
                <a:ea typeface="+mn-ea"/>
                <a:cs typeface="+mn-cs"/>
              </a:defRPr>
            </a:lvl8pPr>
            <a:lvl9pPr marL="2914432" indent="-171438" algn="l" defTabSz="342874" rtl="0" eaLnBrk="1" latinLnBrk="0" hangingPunct="1">
              <a:spcBef>
                <a:spcPct val="20000"/>
              </a:spcBef>
              <a:buFont typeface="Arial"/>
              <a:buChar char="•"/>
              <a:defRPr sz="1500" kern="1200">
                <a:solidFill>
                  <a:schemeClr val="tx1"/>
                </a:solidFill>
                <a:latin typeface="+mn-lt"/>
                <a:ea typeface="+mn-ea"/>
                <a:cs typeface="+mn-cs"/>
              </a:defRPr>
            </a:lvl9pPr>
          </a:lstStyle>
          <a:p>
            <a:pPr marL="114300">
              <a:defRPr/>
            </a:pPr>
            <a:r>
              <a:rPr lang="en-US" sz="2400" b="1">
                <a:latin typeface="Calibri"/>
                <a:ea typeface="Calibri"/>
                <a:cs typeface="Calibri"/>
              </a:rPr>
              <a:t>Primary Goals</a:t>
            </a:r>
            <a:endParaRPr lang="en-US">
              <a:ea typeface="Calibri"/>
              <a:cs typeface="Calibri"/>
            </a:endParaRPr>
          </a:p>
          <a:p>
            <a:pPr marL="800100" lvl="1" indent="-342900" defTabSz="914400">
              <a:lnSpc>
                <a:spcPct val="150000"/>
              </a:lnSpc>
              <a:buFont typeface="Arial"/>
              <a:buChar char="•"/>
              <a:defRPr/>
            </a:pPr>
            <a:r>
              <a:rPr lang="en-US" sz="2000">
                <a:latin typeface="Calibri"/>
                <a:cs typeface="Arial"/>
              </a:rPr>
              <a:t>Build out time frame for training dataset and stay/email history</a:t>
            </a:r>
          </a:p>
          <a:p>
            <a:pPr marL="800100" lvl="1" indent="-342900" defTabSz="914400">
              <a:lnSpc>
                <a:spcPct val="150000"/>
              </a:lnSpc>
              <a:buFont typeface="Arial"/>
              <a:buChar char="•"/>
              <a:defRPr/>
            </a:pPr>
            <a:r>
              <a:rPr lang="en-US" sz="2000">
                <a:latin typeface="Calibri"/>
                <a:cs typeface="Arial"/>
              </a:rPr>
              <a:t>Engineer feature variables for input datasets</a:t>
            </a:r>
          </a:p>
          <a:p>
            <a:pPr marL="800100" lvl="1" indent="-342900" defTabSz="914400">
              <a:lnSpc>
                <a:spcPct val="150000"/>
              </a:lnSpc>
              <a:buFont typeface="Arial"/>
              <a:buChar char="•"/>
              <a:defRPr/>
            </a:pPr>
            <a:r>
              <a:rPr lang="en-US" sz="2000">
                <a:latin typeface="Calibri"/>
                <a:cs typeface="Arial"/>
              </a:rPr>
              <a:t>Assess quality and usefulness of variables</a:t>
            </a:r>
          </a:p>
          <a:p>
            <a:pPr marL="114300">
              <a:defRPr/>
            </a:pPr>
            <a:endParaRPr lang="en-US" sz="2400">
              <a:latin typeface="Calibri"/>
              <a:ea typeface="Calibri"/>
              <a:cs typeface="Calibri"/>
            </a:endParaRPr>
          </a:p>
        </p:txBody>
      </p:sp>
      <p:sp>
        <p:nvSpPr>
          <p:cNvPr id="4" name="Slide Number Placeholder 3">
            <a:extLst>
              <a:ext uri="{FF2B5EF4-FFF2-40B4-BE49-F238E27FC236}">
                <a16:creationId xmlns:a16="http://schemas.microsoft.com/office/drawing/2014/main" id="{90EBF038-ACD1-D4A2-7BE8-FBBA5FCC7E74}"/>
              </a:ext>
            </a:extLst>
          </p:cNvPr>
          <p:cNvSpPr>
            <a:spLocks noGrp="1"/>
          </p:cNvSpPr>
          <p:nvPr>
            <p:ph type="sldNum" sz="quarter" idx="12"/>
          </p:nvPr>
        </p:nvSpPr>
        <p:spPr/>
        <p:txBody>
          <a:bodyPr/>
          <a:lstStyle/>
          <a:p>
            <a:fld id="{ACFD1434-DD14-6240-B526-039C9AE89494}" type="slidenum">
              <a:rPr lang="en-US" smtClean="0"/>
              <a:t>5</a:t>
            </a:fld>
            <a:endParaRPr lang="en-US"/>
          </a:p>
        </p:txBody>
      </p:sp>
      <p:sp>
        <p:nvSpPr>
          <p:cNvPr id="3" name="TextBox 2">
            <a:extLst>
              <a:ext uri="{FF2B5EF4-FFF2-40B4-BE49-F238E27FC236}">
                <a16:creationId xmlns:a16="http://schemas.microsoft.com/office/drawing/2014/main" id="{64FFBCB2-00FF-EFAF-DA0E-7188947D7129}"/>
              </a:ext>
            </a:extLst>
          </p:cNvPr>
          <p:cNvSpPr txBox="1"/>
          <p:nvPr/>
        </p:nvSpPr>
        <p:spPr>
          <a:xfrm>
            <a:off x="338470" y="3732028"/>
            <a:ext cx="10345479" cy="13354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latin typeface="Calibri"/>
                <a:cs typeface="Arial"/>
              </a:rPr>
              <a:t>End Goals​</a:t>
            </a:r>
          </a:p>
          <a:p>
            <a:pPr marL="800100" lvl="1" indent="-342900">
              <a:lnSpc>
                <a:spcPct val="150000"/>
              </a:lnSpc>
              <a:buFont typeface="Arial"/>
              <a:buChar char="•"/>
            </a:pPr>
            <a:r>
              <a:rPr lang="en-US" sz="2000">
                <a:latin typeface="Calibri"/>
                <a:cs typeface="Arial"/>
              </a:rPr>
              <a:t>Build classification models for prediction​</a:t>
            </a:r>
          </a:p>
          <a:p>
            <a:pPr marL="800100" lvl="1" indent="-342900">
              <a:lnSpc>
                <a:spcPct val="150000"/>
              </a:lnSpc>
              <a:buFont typeface="Arial"/>
              <a:buChar char="•"/>
            </a:pPr>
            <a:r>
              <a:rPr lang="en-US" sz="2000">
                <a:latin typeface="Calibri"/>
                <a:cs typeface="Arial"/>
              </a:rPr>
              <a:t>Create interactive dashboard​</a:t>
            </a:r>
            <a:endParaRPr lang="en-US" sz="2000"/>
          </a:p>
        </p:txBody>
      </p:sp>
    </p:spTree>
    <p:extLst>
      <p:ext uri="{BB962C8B-B14F-4D97-AF65-F5344CB8AC3E}">
        <p14:creationId xmlns:p14="http://schemas.microsoft.com/office/powerpoint/2010/main" val="4202689182"/>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extLst>
    <p:ext uri="{6950BFC3-D8DA-4A85-94F7-54DA5524770B}">
      <p188:commentRel xmlns:p188="http://schemas.microsoft.com/office/powerpoint/2018/8/main" r:id="rId3"/>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9E6FEAC-A3E9-CD8C-3EEE-4698F7B53D5B}"/>
              </a:ext>
            </a:extLst>
          </p:cNvPr>
          <p:cNvSpPr>
            <a:spLocks noGrp="1"/>
          </p:cNvSpPr>
          <p:nvPr>
            <p:ph type="body" sz="quarter" idx="11"/>
          </p:nvPr>
        </p:nvSpPr>
        <p:spPr>
          <a:xfrm>
            <a:off x="2808326" y="2671802"/>
            <a:ext cx="6575347" cy="553998"/>
          </a:xfrm>
        </p:spPr>
        <p:txBody>
          <a:bodyPr/>
          <a:lstStyle/>
          <a:p>
            <a:r>
              <a:rPr lang="en-US"/>
              <a:t>Data Preprocessing &amp; </a:t>
            </a:r>
          </a:p>
          <a:p>
            <a:r>
              <a:rPr lang="en-US"/>
              <a:t>Feature Engineering</a:t>
            </a:r>
          </a:p>
        </p:txBody>
      </p:sp>
    </p:spTree>
    <p:extLst>
      <p:ext uri="{BB962C8B-B14F-4D97-AF65-F5344CB8AC3E}">
        <p14:creationId xmlns:p14="http://schemas.microsoft.com/office/powerpoint/2010/main" val="923907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bwMode="auto">
          <a:xfrm>
            <a:off x="327999" y="204513"/>
            <a:ext cx="10353855" cy="7472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ctr" anchorCtr="0" compatLnSpc="1">
            <a:prstTxWarp prst="textNoShape">
              <a:avLst/>
            </a:prstTxWarp>
            <a:noAutofit/>
          </a:bodyPr>
          <a:lstStyle/>
          <a:p>
            <a:pPr>
              <a:lnSpc>
                <a:spcPct val="100000"/>
              </a:lnSpc>
            </a:pPr>
            <a:r>
              <a:rPr lang="en-US">
                <a:ea typeface="Geneva" pitchFamily="11" charset="0"/>
                <a:cs typeface="Geneva" pitchFamily="11" charset="0"/>
              </a:rPr>
              <a:t>Approach for Feature Engineering</a:t>
            </a:r>
          </a:p>
        </p:txBody>
      </p:sp>
      <p:sp>
        <p:nvSpPr>
          <p:cNvPr id="4" name="TextBox 3">
            <a:extLst>
              <a:ext uri="{FF2B5EF4-FFF2-40B4-BE49-F238E27FC236}">
                <a16:creationId xmlns:a16="http://schemas.microsoft.com/office/drawing/2014/main" id="{36476F63-19DF-72DC-84F4-63CCC90A4997}"/>
              </a:ext>
            </a:extLst>
          </p:cNvPr>
          <p:cNvSpPr txBox="1"/>
          <p:nvPr/>
        </p:nvSpPr>
        <p:spPr>
          <a:xfrm>
            <a:off x="328000" y="1398495"/>
            <a:ext cx="11451624" cy="671851"/>
          </a:xfrm>
          <a:prstGeom prst="rect">
            <a:avLst/>
          </a:prstGeom>
          <a:noFill/>
        </p:spPr>
        <p:txBody>
          <a:bodyPr wrap="square" rtlCol="0">
            <a:spAutoFit/>
          </a:bodyPr>
          <a:lstStyle/>
          <a:p>
            <a:pPr>
              <a:lnSpc>
                <a:spcPct val="150000"/>
              </a:lnSpc>
            </a:pPr>
            <a:r>
              <a:rPr lang="en-US" sz="2800" b="1">
                <a:latin typeface="Calibri" panose="020F0502020204030204" pitchFamily="34" charset="0"/>
                <a:ea typeface="Calibri" panose="020F0502020204030204" pitchFamily="34" charset="0"/>
                <a:cs typeface="Calibri" panose="020F0502020204030204" pitchFamily="34" charset="0"/>
              </a:rPr>
              <a:t>Goal: </a:t>
            </a:r>
            <a:r>
              <a:rPr lang="en-US" sz="2800">
                <a:latin typeface="Calibri" panose="020F0502020204030204" pitchFamily="34" charset="0"/>
                <a:ea typeface="Calibri" panose="020F0502020204030204" pitchFamily="34" charset="0"/>
                <a:cs typeface="Calibri" panose="020F0502020204030204" pitchFamily="34" charset="0"/>
              </a:rPr>
              <a:t>Engineer variables that maximize the performance in predicting clicks</a:t>
            </a:r>
          </a:p>
        </p:txBody>
      </p:sp>
      <p:sp>
        <p:nvSpPr>
          <p:cNvPr id="5" name="Rectangle: Rounded Corners 4">
            <a:extLst>
              <a:ext uri="{FF2B5EF4-FFF2-40B4-BE49-F238E27FC236}">
                <a16:creationId xmlns:a16="http://schemas.microsoft.com/office/drawing/2014/main" id="{7864C94E-8FCC-7A15-8B6D-FA746938FA5A}"/>
              </a:ext>
            </a:extLst>
          </p:cNvPr>
          <p:cNvSpPr/>
          <p:nvPr/>
        </p:nvSpPr>
        <p:spPr>
          <a:xfrm>
            <a:off x="575425" y="2840519"/>
            <a:ext cx="3372632" cy="1947136"/>
          </a:xfrm>
          <a:prstGeom prst="roundRect">
            <a:avLst/>
          </a:prstGeom>
          <a:solidFill>
            <a:schemeClr val="accent2">
              <a:lumMod val="40000"/>
              <a:lumOff val="60000"/>
            </a:schemeClr>
          </a:solidFill>
          <a:ln>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50000"/>
              </a:lnSpc>
            </a:pPr>
            <a:r>
              <a:rPr lang="en-US" sz="2400" b="1">
                <a:solidFill>
                  <a:schemeClr val="tx1"/>
                </a:solidFill>
                <a:latin typeface="Calibri" panose="020F0502020204030204" pitchFamily="34" charset="0"/>
                <a:ea typeface="Calibri" panose="020F0502020204030204" pitchFamily="34" charset="0"/>
                <a:cs typeface="Calibri" panose="020F0502020204030204" pitchFamily="34" charset="0"/>
              </a:rPr>
              <a:t>Stay History</a:t>
            </a:r>
            <a:endParaRPr lang="en-US" sz="200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r>
              <a:rPr lang="en-US" sz="2000">
                <a:solidFill>
                  <a:schemeClr val="tx1"/>
                </a:solidFill>
                <a:latin typeface="Calibri" panose="020F0502020204030204" pitchFamily="34" charset="0"/>
                <a:ea typeface="Calibri" panose="020F0502020204030204" pitchFamily="34" charset="0"/>
                <a:cs typeface="Calibri" panose="020F0502020204030204" pitchFamily="34" charset="0"/>
              </a:rPr>
              <a:t>When was the last stay?</a:t>
            </a:r>
          </a:p>
          <a:p>
            <a:pPr algn="ctr"/>
            <a:r>
              <a:rPr lang="en-US" sz="2000">
                <a:solidFill>
                  <a:schemeClr val="tx1"/>
                </a:solidFill>
                <a:latin typeface="Calibri" panose="020F0502020204030204" pitchFamily="34" charset="0"/>
                <a:ea typeface="Calibri" panose="020F0502020204030204" pitchFamily="34" charset="0"/>
                <a:cs typeface="Calibri" panose="020F0502020204030204" pitchFamily="34" charset="0"/>
              </a:rPr>
              <a:t>Average stay length?</a:t>
            </a:r>
          </a:p>
          <a:p>
            <a:pPr algn="ctr"/>
            <a:r>
              <a:rPr lang="en-US" sz="2000">
                <a:solidFill>
                  <a:schemeClr val="tx1"/>
                </a:solidFill>
                <a:latin typeface="Calibri" panose="020F0502020204030204" pitchFamily="34" charset="0"/>
                <a:ea typeface="Calibri" panose="020F0502020204030204" pitchFamily="34" charset="0"/>
                <a:cs typeface="Calibri" panose="020F0502020204030204" pitchFamily="34" charset="0"/>
              </a:rPr>
              <a:t>Total revenue?</a:t>
            </a:r>
          </a:p>
        </p:txBody>
      </p:sp>
      <p:sp>
        <p:nvSpPr>
          <p:cNvPr id="6" name="Rectangle: Rounded Corners 5">
            <a:extLst>
              <a:ext uri="{FF2B5EF4-FFF2-40B4-BE49-F238E27FC236}">
                <a16:creationId xmlns:a16="http://schemas.microsoft.com/office/drawing/2014/main" id="{25E64A9A-5C77-DED5-514F-41A5A389AFA5}"/>
              </a:ext>
            </a:extLst>
          </p:cNvPr>
          <p:cNvSpPr/>
          <p:nvPr/>
        </p:nvSpPr>
        <p:spPr>
          <a:xfrm>
            <a:off x="4409684" y="2840519"/>
            <a:ext cx="3372632" cy="1947136"/>
          </a:xfrm>
          <a:prstGeom prst="roundRect">
            <a:avLst/>
          </a:prstGeom>
          <a:solidFill>
            <a:schemeClr val="accent2">
              <a:lumMod val="40000"/>
              <a:lumOff val="60000"/>
            </a:schemeClr>
          </a:solidFill>
          <a:ln>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50000"/>
              </a:lnSpc>
            </a:pPr>
            <a:r>
              <a:rPr lang="en-US" sz="2400" b="1">
                <a:solidFill>
                  <a:schemeClr val="tx1"/>
                </a:solidFill>
                <a:latin typeface="Calibri" panose="020F0502020204030204" pitchFamily="34" charset="0"/>
                <a:ea typeface="Calibri" panose="020F0502020204030204" pitchFamily="34" charset="0"/>
                <a:cs typeface="Calibri" panose="020F0502020204030204" pitchFamily="34" charset="0"/>
              </a:rPr>
              <a:t>Email History</a:t>
            </a:r>
            <a:endParaRPr lang="en-US" sz="200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r>
              <a:rPr lang="en-US" sz="2000">
                <a:solidFill>
                  <a:schemeClr val="tx1"/>
                </a:solidFill>
                <a:latin typeface="Calibri" panose="020F0502020204030204" pitchFamily="34" charset="0"/>
                <a:ea typeface="Calibri" panose="020F0502020204030204" pitchFamily="34" charset="0"/>
                <a:cs typeface="Calibri" panose="020F0502020204030204" pitchFamily="34" charset="0"/>
              </a:rPr>
              <a:t>When was the last click?</a:t>
            </a:r>
          </a:p>
          <a:p>
            <a:pPr algn="ctr"/>
            <a:r>
              <a:rPr lang="en-US" sz="2000">
                <a:solidFill>
                  <a:schemeClr val="tx1"/>
                </a:solidFill>
                <a:latin typeface="Calibri" panose="020F0502020204030204" pitchFamily="34" charset="0"/>
                <a:ea typeface="Calibri" panose="020F0502020204030204" pitchFamily="34" charset="0"/>
                <a:cs typeface="Calibri" panose="020F0502020204030204" pitchFamily="34" charset="0"/>
              </a:rPr>
              <a:t>Total emails received?</a:t>
            </a:r>
          </a:p>
          <a:p>
            <a:pPr algn="ctr"/>
            <a:r>
              <a:rPr lang="en-US" sz="2000">
                <a:solidFill>
                  <a:schemeClr val="tx1"/>
                </a:solidFill>
                <a:latin typeface="Calibri" panose="020F0502020204030204" pitchFamily="34" charset="0"/>
                <a:ea typeface="Calibri" panose="020F0502020204030204" pitchFamily="34" charset="0"/>
                <a:cs typeface="Calibri" panose="020F0502020204030204" pitchFamily="34" charset="0"/>
              </a:rPr>
              <a:t>Click rate?</a:t>
            </a:r>
          </a:p>
        </p:txBody>
      </p:sp>
      <p:sp>
        <p:nvSpPr>
          <p:cNvPr id="7" name="Rectangle: Rounded Corners 6">
            <a:extLst>
              <a:ext uri="{FF2B5EF4-FFF2-40B4-BE49-F238E27FC236}">
                <a16:creationId xmlns:a16="http://schemas.microsoft.com/office/drawing/2014/main" id="{7C89B063-4041-5E69-A7D5-6FDECD87F5C3}"/>
              </a:ext>
            </a:extLst>
          </p:cNvPr>
          <p:cNvSpPr/>
          <p:nvPr/>
        </p:nvSpPr>
        <p:spPr>
          <a:xfrm>
            <a:off x="8243943" y="2840519"/>
            <a:ext cx="3372632" cy="1947136"/>
          </a:xfrm>
          <a:prstGeom prst="roundRect">
            <a:avLst/>
          </a:prstGeom>
          <a:solidFill>
            <a:schemeClr val="accent2">
              <a:lumMod val="40000"/>
              <a:lumOff val="60000"/>
            </a:schemeClr>
          </a:solidFill>
          <a:ln>
            <a:solidFill>
              <a:schemeClr val="accent6">
                <a:lumMod val="7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50000"/>
              </a:lnSpc>
            </a:pPr>
            <a:r>
              <a:rPr lang="en-US" sz="2400" b="1">
                <a:solidFill>
                  <a:schemeClr val="tx1"/>
                </a:solidFill>
                <a:latin typeface="Calibri" panose="020F0502020204030204" pitchFamily="34" charset="0"/>
                <a:ea typeface="Calibri" panose="020F0502020204030204" pitchFamily="34" charset="0"/>
                <a:cs typeface="Calibri" panose="020F0502020204030204" pitchFamily="34" charset="0"/>
              </a:rPr>
              <a:t>Member Details</a:t>
            </a:r>
            <a:endParaRPr lang="en-US" sz="2000">
              <a:solidFill>
                <a:schemeClr val="tx1"/>
              </a:solidFill>
              <a:latin typeface="Calibri" panose="020F0502020204030204" pitchFamily="34" charset="0"/>
              <a:ea typeface="Calibri" panose="020F0502020204030204" pitchFamily="34" charset="0"/>
              <a:cs typeface="Calibri" panose="020F0502020204030204" pitchFamily="34" charset="0"/>
            </a:endParaRPr>
          </a:p>
          <a:p>
            <a:pPr algn="ctr"/>
            <a:r>
              <a:rPr lang="en-US" sz="2000">
                <a:solidFill>
                  <a:schemeClr val="tx1"/>
                </a:solidFill>
                <a:latin typeface="Calibri" panose="020F0502020204030204" pitchFamily="34" charset="0"/>
                <a:ea typeface="Calibri" panose="020F0502020204030204" pitchFamily="34" charset="0"/>
                <a:cs typeface="Calibri" panose="020F0502020204030204" pitchFamily="34" charset="0"/>
              </a:rPr>
              <a:t>Program tenure?</a:t>
            </a:r>
          </a:p>
          <a:p>
            <a:pPr algn="ctr"/>
            <a:r>
              <a:rPr lang="en-US" sz="2000">
                <a:solidFill>
                  <a:schemeClr val="tx1"/>
                </a:solidFill>
                <a:latin typeface="Calibri" panose="020F0502020204030204" pitchFamily="34" charset="0"/>
                <a:ea typeface="Calibri" panose="020F0502020204030204" pitchFamily="34" charset="0"/>
                <a:cs typeface="Calibri" panose="020F0502020204030204" pitchFamily="34" charset="0"/>
              </a:rPr>
              <a:t>Member tier?</a:t>
            </a:r>
          </a:p>
          <a:p>
            <a:pPr algn="ctr"/>
            <a:r>
              <a:rPr lang="en-US" sz="2000">
                <a:solidFill>
                  <a:schemeClr val="tx1"/>
                </a:solidFill>
                <a:latin typeface="Calibri" panose="020F0502020204030204" pitchFamily="34" charset="0"/>
                <a:ea typeface="Calibri" panose="020F0502020204030204" pitchFamily="34" charset="0"/>
                <a:cs typeface="Calibri" panose="020F0502020204030204" pitchFamily="34" charset="0"/>
              </a:rPr>
              <a:t>Income group?</a:t>
            </a:r>
          </a:p>
        </p:txBody>
      </p:sp>
      <p:cxnSp>
        <p:nvCxnSpPr>
          <p:cNvPr id="9" name="Straight Arrow Connector 8">
            <a:extLst>
              <a:ext uri="{FF2B5EF4-FFF2-40B4-BE49-F238E27FC236}">
                <a16:creationId xmlns:a16="http://schemas.microsoft.com/office/drawing/2014/main" id="{BA62B9D6-9E58-737B-A076-3C53F8211264}"/>
              </a:ext>
            </a:extLst>
          </p:cNvPr>
          <p:cNvCxnSpPr>
            <a:cxnSpLocks/>
          </p:cNvCxnSpPr>
          <p:nvPr/>
        </p:nvCxnSpPr>
        <p:spPr>
          <a:xfrm>
            <a:off x="4000893" y="3814087"/>
            <a:ext cx="387275"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2" name="Straight Arrow Connector 11">
            <a:extLst>
              <a:ext uri="{FF2B5EF4-FFF2-40B4-BE49-F238E27FC236}">
                <a16:creationId xmlns:a16="http://schemas.microsoft.com/office/drawing/2014/main" id="{413F1720-768F-573D-A4A7-A11283427081}"/>
              </a:ext>
            </a:extLst>
          </p:cNvPr>
          <p:cNvCxnSpPr>
            <a:cxnSpLocks/>
          </p:cNvCxnSpPr>
          <p:nvPr/>
        </p:nvCxnSpPr>
        <p:spPr>
          <a:xfrm>
            <a:off x="7835152" y="3800245"/>
            <a:ext cx="387275"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2" name="Slide Number Placeholder 1">
            <a:extLst>
              <a:ext uri="{FF2B5EF4-FFF2-40B4-BE49-F238E27FC236}">
                <a16:creationId xmlns:a16="http://schemas.microsoft.com/office/drawing/2014/main" id="{FCB15E6B-82A6-29E2-344D-F0CA4464D6FA}"/>
              </a:ext>
            </a:extLst>
          </p:cNvPr>
          <p:cNvSpPr>
            <a:spLocks noGrp="1"/>
          </p:cNvSpPr>
          <p:nvPr>
            <p:ph type="sldNum" sz="quarter" idx="12"/>
          </p:nvPr>
        </p:nvSpPr>
        <p:spPr/>
        <p:txBody>
          <a:bodyPr/>
          <a:lstStyle/>
          <a:p>
            <a:fld id="{ACFD1434-DD14-6240-B526-039C9AE89494}" type="slidenum">
              <a:rPr lang="en-US" sz="1400" smtClean="0">
                <a:latin typeface="Calibri" panose="020F0502020204030204" pitchFamily="34" charset="0"/>
                <a:ea typeface="Calibri" panose="020F0502020204030204" pitchFamily="34" charset="0"/>
                <a:cs typeface="Calibri" panose="020F0502020204030204" pitchFamily="34" charset="0"/>
              </a:rPr>
              <a:t>7</a:t>
            </a:fld>
            <a:endParaRPr lang="en-US" sz="140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38933177"/>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F39276-94E9-B95C-2D88-3C5298A62E1D}"/>
              </a:ext>
            </a:extLst>
          </p:cNvPr>
          <p:cNvSpPr>
            <a:spLocks noGrp="1"/>
          </p:cNvSpPr>
          <p:nvPr>
            <p:ph type="title"/>
          </p:nvPr>
        </p:nvSpPr>
        <p:spPr>
          <a:xfrm>
            <a:off x="352191" y="233532"/>
            <a:ext cx="10218672" cy="747276"/>
          </a:xfrm>
        </p:spPr>
        <p:txBody>
          <a:bodyPr/>
          <a:lstStyle/>
          <a:p>
            <a:r>
              <a:rPr lang="en-US"/>
              <a:t>Feature Engineering</a:t>
            </a:r>
          </a:p>
        </p:txBody>
      </p:sp>
      <p:sp>
        <p:nvSpPr>
          <p:cNvPr id="34" name="TextBox 33">
            <a:extLst>
              <a:ext uri="{FF2B5EF4-FFF2-40B4-BE49-F238E27FC236}">
                <a16:creationId xmlns:a16="http://schemas.microsoft.com/office/drawing/2014/main" id="{2B612A5D-C097-4F97-7852-5162C63CC703}"/>
              </a:ext>
            </a:extLst>
          </p:cNvPr>
          <p:cNvSpPr txBox="1"/>
          <p:nvPr/>
        </p:nvSpPr>
        <p:spPr>
          <a:xfrm>
            <a:off x="332067" y="1889292"/>
            <a:ext cx="2919896" cy="1169551"/>
          </a:xfrm>
          <a:prstGeom prst="rect">
            <a:avLst/>
          </a:prstGeom>
          <a:noFill/>
        </p:spPr>
        <p:txBody>
          <a:bodyPr wrap="square" rtlCol="0">
            <a:spAutoFit/>
          </a:bodyPr>
          <a:lstStyle/>
          <a:p>
            <a:r>
              <a:rPr lang="en-US" sz="1400" b="1">
                <a:latin typeface="Calibri" panose="020F0502020204030204" pitchFamily="34" charset="0"/>
                <a:ea typeface="Calibri" panose="020F0502020204030204" pitchFamily="34" charset="0"/>
                <a:cs typeface="Calibri" panose="020F0502020204030204" pitchFamily="34" charset="0"/>
              </a:rPr>
              <a:t>Enrollment in Reward Program</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Enrollment channel</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Rewards program tenure</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Member tier</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Member lifecycle</a:t>
            </a:r>
          </a:p>
        </p:txBody>
      </p:sp>
      <p:sp>
        <p:nvSpPr>
          <p:cNvPr id="35" name="Arrow: Chevron 34">
            <a:extLst>
              <a:ext uri="{FF2B5EF4-FFF2-40B4-BE49-F238E27FC236}">
                <a16:creationId xmlns:a16="http://schemas.microsoft.com/office/drawing/2014/main" id="{745D5FCB-1556-0DA7-85F4-17635A51CB27}"/>
              </a:ext>
            </a:extLst>
          </p:cNvPr>
          <p:cNvSpPr/>
          <p:nvPr/>
        </p:nvSpPr>
        <p:spPr>
          <a:xfrm>
            <a:off x="346687" y="1333846"/>
            <a:ext cx="3001275" cy="434103"/>
          </a:xfrm>
          <a:prstGeom prst="chevron">
            <a:avLst/>
          </a:prstGeom>
          <a:solidFill>
            <a:schemeClr val="accent2">
              <a:lumMod val="60000"/>
              <a:lumOff val="40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b="1">
                <a:solidFill>
                  <a:schemeClr val="tx1"/>
                </a:solidFill>
                <a:latin typeface="Calibri" panose="020F0502020204030204" pitchFamily="34" charset="0"/>
                <a:ea typeface="Calibri" panose="020F0502020204030204" pitchFamily="34" charset="0"/>
                <a:cs typeface="Calibri" panose="020F0502020204030204" pitchFamily="34" charset="0"/>
              </a:rPr>
              <a:t>Member Variables</a:t>
            </a:r>
          </a:p>
        </p:txBody>
      </p:sp>
      <p:sp>
        <p:nvSpPr>
          <p:cNvPr id="36" name="Arrow: Chevron 35">
            <a:extLst>
              <a:ext uri="{FF2B5EF4-FFF2-40B4-BE49-F238E27FC236}">
                <a16:creationId xmlns:a16="http://schemas.microsoft.com/office/drawing/2014/main" id="{BFE2D285-B5B8-EA1E-B9B8-D8D8157D7DBF}"/>
              </a:ext>
            </a:extLst>
          </p:cNvPr>
          <p:cNvSpPr/>
          <p:nvPr/>
        </p:nvSpPr>
        <p:spPr>
          <a:xfrm>
            <a:off x="3251963" y="1335316"/>
            <a:ext cx="4297680" cy="434103"/>
          </a:xfrm>
          <a:prstGeom prst="chevron">
            <a:avLst/>
          </a:prstGeom>
          <a:solidFill>
            <a:schemeClr val="accent2">
              <a:lumMod val="60000"/>
              <a:lumOff val="40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b="1">
                <a:solidFill>
                  <a:schemeClr val="tx1"/>
                </a:solidFill>
                <a:latin typeface="Calibri" panose="020F0502020204030204" pitchFamily="34" charset="0"/>
                <a:ea typeface="Calibri" panose="020F0502020204030204" pitchFamily="34" charset="0"/>
                <a:cs typeface="Calibri" panose="020F0502020204030204" pitchFamily="34" charset="0"/>
              </a:rPr>
              <a:t>Email History Variables</a:t>
            </a:r>
          </a:p>
        </p:txBody>
      </p:sp>
      <p:sp>
        <p:nvSpPr>
          <p:cNvPr id="37" name="Arrow: Chevron 36">
            <a:extLst>
              <a:ext uri="{FF2B5EF4-FFF2-40B4-BE49-F238E27FC236}">
                <a16:creationId xmlns:a16="http://schemas.microsoft.com/office/drawing/2014/main" id="{5CE91C16-8FE2-9F8C-26A1-4688B5A46A0F}"/>
              </a:ext>
            </a:extLst>
          </p:cNvPr>
          <p:cNvSpPr/>
          <p:nvPr/>
        </p:nvSpPr>
        <p:spPr>
          <a:xfrm>
            <a:off x="7456193" y="1327939"/>
            <a:ext cx="4389120" cy="434103"/>
          </a:xfrm>
          <a:prstGeom prst="chevron">
            <a:avLst/>
          </a:prstGeom>
          <a:solidFill>
            <a:schemeClr val="accent2">
              <a:lumMod val="60000"/>
              <a:lumOff val="40000"/>
            </a:schemeClr>
          </a:solidFill>
        </p:spPr>
        <p:style>
          <a:lnRef idx="1">
            <a:schemeClr val="accent6"/>
          </a:lnRef>
          <a:fillRef idx="2">
            <a:schemeClr val="accent6"/>
          </a:fillRef>
          <a:effectRef idx="1">
            <a:schemeClr val="accent6"/>
          </a:effectRef>
          <a:fontRef idx="minor">
            <a:schemeClr val="dk1"/>
          </a:fontRef>
        </p:style>
        <p:txBody>
          <a:bodyPr rtlCol="0" anchor="ctr"/>
          <a:lstStyle/>
          <a:p>
            <a:pPr algn="ctr"/>
            <a:r>
              <a:rPr lang="en-US" b="1">
                <a:solidFill>
                  <a:schemeClr val="tx1"/>
                </a:solidFill>
                <a:latin typeface="Calibri" panose="020F0502020204030204" pitchFamily="34" charset="0"/>
                <a:ea typeface="Calibri" panose="020F0502020204030204" pitchFamily="34" charset="0"/>
                <a:cs typeface="Calibri" panose="020F0502020204030204" pitchFamily="34" charset="0"/>
              </a:rPr>
              <a:t>Stay History Variables</a:t>
            </a:r>
          </a:p>
        </p:txBody>
      </p:sp>
      <p:sp>
        <p:nvSpPr>
          <p:cNvPr id="45" name="TextBox 44">
            <a:extLst>
              <a:ext uri="{FF2B5EF4-FFF2-40B4-BE49-F238E27FC236}">
                <a16:creationId xmlns:a16="http://schemas.microsoft.com/office/drawing/2014/main" id="{A106EA0D-FA38-DAD0-E82D-9526E77FDEC0}"/>
              </a:ext>
            </a:extLst>
          </p:cNvPr>
          <p:cNvSpPr txBox="1"/>
          <p:nvPr/>
        </p:nvSpPr>
        <p:spPr>
          <a:xfrm>
            <a:off x="332067" y="3183710"/>
            <a:ext cx="2919896" cy="1169551"/>
          </a:xfrm>
          <a:prstGeom prst="rect">
            <a:avLst/>
          </a:prstGeom>
          <a:noFill/>
        </p:spPr>
        <p:txBody>
          <a:bodyPr wrap="square">
            <a:spAutoFit/>
          </a:bodyPr>
          <a:lstStyle/>
          <a:p>
            <a:r>
              <a:rPr lang="en-US" sz="1400" b="1">
                <a:latin typeface="Calibri" panose="020F0502020204030204" pitchFamily="34" charset="0"/>
                <a:ea typeface="Calibri" panose="020F0502020204030204" pitchFamily="34" charset="0"/>
                <a:cs typeface="Calibri" panose="020F0502020204030204" pitchFamily="34" charset="0"/>
              </a:rPr>
              <a:t>Demographics</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Age group</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Gender</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Income group</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Member subregion</a:t>
            </a:r>
          </a:p>
        </p:txBody>
      </p:sp>
      <p:sp>
        <p:nvSpPr>
          <p:cNvPr id="47" name="TextBox 46">
            <a:extLst>
              <a:ext uri="{FF2B5EF4-FFF2-40B4-BE49-F238E27FC236}">
                <a16:creationId xmlns:a16="http://schemas.microsoft.com/office/drawing/2014/main" id="{9DDC77DD-36CF-3856-773E-F9E69E05B944}"/>
              </a:ext>
            </a:extLst>
          </p:cNvPr>
          <p:cNvSpPr txBox="1"/>
          <p:nvPr/>
        </p:nvSpPr>
        <p:spPr>
          <a:xfrm>
            <a:off x="3424257" y="3491710"/>
            <a:ext cx="4031936" cy="954107"/>
          </a:xfrm>
          <a:prstGeom prst="rect">
            <a:avLst/>
          </a:prstGeom>
          <a:noFill/>
        </p:spPr>
        <p:txBody>
          <a:bodyPr wrap="square">
            <a:spAutoFit/>
          </a:bodyPr>
          <a:lstStyle/>
          <a:p>
            <a:r>
              <a:rPr lang="en-US" sz="1400" b="1">
                <a:latin typeface="Calibri" panose="020F0502020204030204" pitchFamily="34" charset="0"/>
                <a:ea typeface="Calibri" panose="020F0502020204030204" pitchFamily="34" charset="0"/>
                <a:cs typeface="Calibri" panose="020F0502020204030204" pitchFamily="34" charset="0"/>
              </a:rPr>
              <a:t>Email Campaign Details</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Campaign type of email sent</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Distinct number of campaign types received</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Click rate by campaign type</a:t>
            </a:r>
          </a:p>
        </p:txBody>
      </p:sp>
      <p:sp>
        <p:nvSpPr>
          <p:cNvPr id="48" name="TextBox 47">
            <a:extLst>
              <a:ext uri="{FF2B5EF4-FFF2-40B4-BE49-F238E27FC236}">
                <a16:creationId xmlns:a16="http://schemas.microsoft.com/office/drawing/2014/main" id="{1B98E9F9-272A-2BE7-6368-D2DF7D7216D1}"/>
              </a:ext>
            </a:extLst>
          </p:cNvPr>
          <p:cNvSpPr txBox="1"/>
          <p:nvPr/>
        </p:nvSpPr>
        <p:spPr>
          <a:xfrm>
            <a:off x="3424258" y="1892482"/>
            <a:ext cx="4031935" cy="1600438"/>
          </a:xfrm>
          <a:prstGeom prst="rect">
            <a:avLst/>
          </a:prstGeom>
          <a:noFill/>
        </p:spPr>
        <p:txBody>
          <a:bodyPr wrap="square" lIns="91440" tIns="45720" rIns="91440" bIns="45720" anchor="t">
            <a:spAutoFit/>
          </a:bodyPr>
          <a:lstStyle/>
          <a:p>
            <a:r>
              <a:rPr lang="en-US" sz="1400" b="1">
                <a:latin typeface="Calibri"/>
                <a:ea typeface="Calibri" panose="020F0502020204030204" pitchFamily="34" charset="0"/>
                <a:cs typeface="Calibri"/>
              </a:rPr>
              <a:t>Member/Email Interaction</a:t>
            </a:r>
          </a:p>
          <a:p>
            <a:pPr marL="285750" indent="-285750">
              <a:buFont typeface="Arial" panose="020B0604020202020204" pitchFamily="34" charset="0"/>
              <a:buChar char="•"/>
            </a:pPr>
            <a:r>
              <a:rPr lang="en-US" sz="1400">
                <a:latin typeface="Calibri"/>
                <a:ea typeface="Calibri" panose="020F0502020204030204" pitchFamily="34" charset="0"/>
                <a:cs typeface="Calibri"/>
              </a:rPr>
              <a:t>Total emails sent</a:t>
            </a:r>
          </a:p>
          <a:p>
            <a:pPr marL="285750" indent="-285750">
              <a:buFont typeface="Arial" panose="020B0604020202020204" pitchFamily="34" charset="0"/>
              <a:buChar char="•"/>
            </a:pPr>
            <a:r>
              <a:rPr lang="en-US" sz="1400">
                <a:latin typeface="Calibri"/>
                <a:ea typeface="Calibri" panose="020F0502020204030204" pitchFamily="34" charset="0"/>
                <a:cs typeface="Calibri"/>
              </a:rPr>
              <a:t>Days since last email</a:t>
            </a:r>
          </a:p>
          <a:p>
            <a:pPr marL="285750" indent="-285750">
              <a:buFont typeface="Arial" panose="020B0604020202020204" pitchFamily="34" charset="0"/>
              <a:buChar char="•"/>
            </a:pPr>
            <a:r>
              <a:rPr lang="en-US" sz="1400">
                <a:latin typeface="Calibri"/>
                <a:ea typeface="Calibri" panose="020F0502020204030204" pitchFamily="34" charset="0"/>
                <a:cs typeface="Calibri"/>
              </a:rPr>
              <a:t>Days since last click</a:t>
            </a:r>
          </a:p>
          <a:p>
            <a:pPr marL="285750" indent="-285750">
              <a:buFont typeface="Arial" panose="020B0604020202020204" pitchFamily="34" charset="0"/>
              <a:buChar char="•"/>
            </a:pPr>
            <a:r>
              <a:rPr lang="en-US" sz="1400">
                <a:latin typeface="Calibri"/>
                <a:ea typeface="Calibri" panose="020F0502020204030204" pitchFamily="34" charset="0"/>
                <a:cs typeface="Calibri"/>
              </a:rPr>
              <a:t>Total clicks</a:t>
            </a:r>
          </a:p>
          <a:p>
            <a:pPr marL="285750" indent="-285750">
              <a:buFont typeface="Arial" panose="020B0604020202020204" pitchFamily="34" charset="0"/>
              <a:buChar char="•"/>
            </a:pPr>
            <a:r>
              <a:rPr lang="en-US" sz="1400">
                <a:latin typeface="Calibri"/>
                <a:ea typeface="Calibri" panose="020F0502020204030204" pitchFamily="34" charset="0"/>
                <a:cs typeface="Calibri"/>
              </a:rPr>
              <a:t>Click rate</a:t>
            </a:r>
            <a:endParaRPr lang="en-US" sz="1400">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400">
                <a:latin typeface="Calibri"/>
                <a:ea typeface="Calibri" panose="020F0502020204030204" pitchFamily="34" charset="0"/>
                <a:cs typeface="Calibri"/>
              </a:rPr>
              <a:t>Unsubscribe indicator</a:t>
            </a:r>
            <a:endParaRPr lang="en-US" sz="1400">
              <a:latin typeface="Calibri" panose="020F0502020204030204" pitchFamily="34" charset="0"/>
              <a:ea typeface="Calibri" panose="020F0502020204030204" pitchFamily="34" charset="0"/>
              <a:cs typeface="Calibri" panose="020F0502020204030204" pitchFamily="34" charset="0"/>
            </a:endParaRPr>
          </a:p>
        </p:txBody>
      </p:sp>
      <p:sp>
        <p:nvSpPr>
          <p:cNvPr id="49" name="TextBox 48">
            <a:extLst>
              <a:ext uri="{FF2B5EF4-FFF2-40B4-BE49-F238E27FC236}">
                <a16:creationId xmlns:a16="http://schemas.microsoft.com/office/drawing/2014/main" id="{363CEBC8-87D6-4250-2A6B-7AAB54B39ACD}"/>
              </a:ext>
            </a:extLst>
          </p:cNvPr>
          <p:cNvSpPr txBox="1"/>
          <p:nvPr/>
        </p:nvSpPr>
        <p:spPr>
          <a:xfrm>
            <a:off x="3424255" y="4556092"/>
            <a:ext cx="4031938" cy="1384995"/>
          </a:xfrm>
          <a:prstGeom prst="rect">
            <a:avLst/>
          </a:prstGeom>
          <a:noFill/>
        </p:spPr>
        <p:txBody>
          <a:bodyPr wrap="square">
            <a:spAutoFit/>
          </a:bodyPr>
          <a:lstStyle/>
          <a:p>
            <a:r>
              <a:rPr lang="en-US" sz="1400" b="1">
                <a:latin typeface="Calibri" panose="020F0502020204030204" pitchFamily="34" charset="0"/>
                <a:ea typeface="Calibri" panose="020F0502020204030204" pitchFamily="34" charset="0"/>
                <a:cs typeface="Calibri" panose="020F0502020204030204" pitchFamily="34" charset="0"/>
              </a:rPr>
              <a:t>Seasonal Variables based on Send Date </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Days since last holiday</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Days until next holiday</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Seasonal indicator</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Day of the week</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Day of the month</a:t>
            </a:r>
          </a:p>
        </p:txBody>
      </p:sp>
      <p:sp>
        <p:nvSpPr>
          <p:cNvPr id="50" name="TextBox 49">
            <a:extLst>
              <a:ext uri="{FF2B5EF4-FFF2-40B4-BE49-F238E27FC236}">
                <a16:creationId xmlns:a16="http://schemas.microsoft.com/office/drawing/2014/main" id="{173642F7-8FA1-B144-C2DA-D93F606CDB0B}"/>
              </a:ext>
            </a:extLst>
          </p:cNvPr>
          <p:cNvSpPr txBox="1"/>
          <p:nvPr/>
        </p:nvSpPr>
        <p:spPr>
          <a:xfrm>
            <a:off x="7628487" y="1889292"/>
            <a:ext cx="4216826" cy="1384995"/>
          </a:xfrm>
          <a:prstGeom prst="rect">
            <a:avLst/>
          </a:prstGeom>
          <a:noFill/>
        </p:spPr>
        <p:txBody>
          <a:bodyPr wrap="square">
            <a:spAutoFit/>
          </a:bodyPr>
          <a:lstStyle/>
          <a:p>
            <a:r>
              <a:rPr lang="en-US" sz="1400" b="1">
                <a:latin typeface="Calibri" panose="020F0502020204030204" pitchFamily="34" charset="0"/>
                <a:ea typeface="Calibri" panose="020F0502020204030204" pitchFamily="34" charset="0"/>
                <a:cs typeface="Calibri" panose="020F0502020204030204" pitchFamily="34" charset="0"/>
              </a:rPr>
              <a:t>Stay History</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Total stays</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Total rooms booked</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Total nights stayed</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Days since last stay</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Average nights per stay</a:t>
            </a:r>
          </a:p>
        </p:txBody>
      </p:sp>
      <p:sp>
        <p:nvSpPr>
          <p:cNvPr id="52" name="TextBox 51">
            <a:extLst>
              <a:ext uri="{FF2B5EF4-FFF2-40B4-BE49-F238E27FC236}">
                <a16:creationId xmlns:a16="http://schemas.microsoft.com/office/drawing/2014/main" id="{40057420-FA83-B06C-894F-29155A2B6849}"/>
              </a:ext>
            </a:extLst>
          </p:cNvPr>
          <p:cNvSpPr txBox="1"/>
          <p:nvPr/>
        </p:nvSpPr>
        <p:spPr>
          <a:xfrm>
            <a:off x="7623469" y="3429000"/>
            <a:ext cx="4221844" cy="1169551"/>
          </a:xfrm>
          <a:prstGeom prst="rect">
            <a:avLst/>
          </a:prstGeom>
          <a:noFill/>
        </p:spPr>
        <p:txBody>
          <a:bodyPr wrap="square">
            <a:spAutoFit/>
          </a:bodyPr>
          <a:lstStyle/>
          <a:p>
            <a:r>
              <a:rPr lang="en-US" sz="1400" b="1">
                <a:latin typeface="Calibri" panose="020F0502020204030204" pitchFamily="34" charset="0"/>
                <a:ea typeface="Calibri" panose="020F0502020204030204" pitchFamily="34" charset="0"/>
                <a:cs typeface="Calibri" panose="020F0502020204030204" pitchFamily="34" charset="0"/>
              </a:rPr>
              <a:t>Stay Tendencies</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Proportion of stays by business/leisure</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Proportion on stays paid by hotel chain cat.</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Average guests per stay</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Avg days between confirmation and check-in</a:t>
            </a:r>
          </a:p>
        </p:txBody>
      </p:sp>
      <p:sp>
        <p:nvSpPr>
          <p:cNvPr id="54" name="TextBox 53">
            <a:extLst>
              <a:ext uri="{FF2B5EF4-FFF2-40B4-BE49-F238E27FC236}">
                <a16:creationId xmlns:a16="http://schemas.microsoft.com/office/drawing/2014/main" id="{D5313E94-CF3F-1B42-B7BD-E3FCBDD174C7}"/>
              </a:ext>
            </a:extLst>
          </p:cNvPr>
          <p:cNvSpPr txBox="1"/>
          <p:nvPr/>
        </p:nvSpPr>
        <p:spPr>
          <a:xfrm>
            <a:off x="7623469" y="4753264"/>
            <a:ext cx="4221844" cy="1169551"/>
          </a:xfrm>
          <a:prstGeom prst="rect">
            <a:avLst/>
          </a:prstGeom>
          <a:noFill/>
        </p:spPr>
        <p:txBody>
          <a:bodyPr wrap="square">
            <a:spAutoFit/>
          </a:bodyPr>
          <a:lstStyle/>
          <a:p>
            <a:r>
              <a:rPr lang="en-US" sz="1400" b="1">
                <a:latin typeface="Calibri" panose="020F0502020204030204" pitchFamily="34" charset="0"/>
                <a:ea typeface="Calibri" panose="020F0502020204030204" pitchFamily="34" charset="0"/>
                <a:cs typeface="Calibri" panose="020F0502020204030204" pitchFamily="34" charset="0"/>
              </a:rPr>
              <a:t>Revenue and Rewards</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Average revenue per stay</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Total revenue</a:t>
            </a:r>
            <a:endParaRPr lang="en-US" sz="1400" b="1">
              <a:latin typeface="Calibri" panose="020F0502020204030204" pitchFamily="34" charset="0"/>
              <a:ea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Days since last points/rewards stay</a:t>
            </a:r>
          </a:p>
          <a:p>
            <a:pPr marL="285750" indent="-285750">
              <a:buFont typeface="Arial" panose="020B0604020202020204" pitchFamily="34" charset="0"/>
              <a:buChar char="•"/>
            </a:pPr>
            <a:r>
              <a:rPr lang="en-US" sz="1400">
                <a:latin typeface="Calibri" panose="020F0502020204030204" pitchFamily="34" charset="0"/>
                <a:ea typeface="Calibri" panose="020F0502020204030204" pitchFamily="34" charset="0"/>
                <a:cs typeface="Calibri" panose="020F0502020204030204" pitchFamily="34" charset="0"/>
              </a:rPr>
              <a:t>Proportion on stays paid by points/rewards</a:t>
            </a:r>
          </a:p>
        </p:txBody>
      </p:sp>
      <p:sp>
        <p:nvSpPr>
          <p:cNvPr id="55" name="Slide Number Placeholder 54">
            <a:extLst>
              <a:ext uri="{FF2B5EF4-FFF2-40B4-BE49-F238E27FC236}">
                <a16:creationId xmlns:a16="http://schemas.microsoft.com/office/drawing/2014/main" id="{B3B9B2C2-F0E9-17BF-0B8F-9C83DE6C0A94}"/>
              </a:ext>
            </a:extLst>
          </p:cNvPr>
          <p:cNvSpPr>
            <a:spLocks noGrp="1"/>
          </p:cNvSpPr>
          <p:nvPr>
            <p:ph type="sldNum" sz="quarter" idx="12"/>
          </p:nvPr>
        </p:nvSpPr>
        <p:spPr/>
        <p:txBody>
          <a:bodyPr/>
          <a:lstStyle/>
          <a:p>
            <a:fld id="{ACFD1434-DD14-6240-B526-039C9AE89494}" type="slidenum">
              <a:rPr lang="en-US" smtClean="0"/>
              <a:t>8</a:t>
            </a:fld>
            <a:endParaRPr lang="en-US"/>
          </a:p>
        </p:txBody>
      </p:sp>
    </p:spTree>
    <p:extLst>
      <p:ext uri="{BB962C8B-B14F-4D97-AF65-F5344CB8AC3E}">
        <p14:creationId xmlns:p14="http://schemas.microsoft.com/office/powerpoint/2010/main" val="12090571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7" grpId="0"/>
      <p:bldP spid="48" grpId="0"/>
      <p:bldP spid="49" grpId="0"/>
      <p:bldP spid="50" grpId="0"/>
      <p:bldP spid="52" grpId="0"/>
      <p:bldP spid="5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0122082-6696-1735-1853-24EAE40DA654}"/>
              </a:ext>
            </a:extLst>
          </p:cNvPr>
          <p:cNvSpPr>
            <a:spLocks noGrp="1"/>
          </p:cNvSpPr>
          <p:nvPr>
            <p:ph type="title"/>
          </p:nvPr>
        </p:nvSpPr>
        <p:spPr/>
        <p:txBody>
          <a:bodyPr/>
          <a:lstStyle/>
          <a:p>
            <a:r>
              <a:rPr lang="en-US">
                <a:latin typeface="Calibri"/>
                <a:cs typeface="Calibri"/>
              </a:rPr>
              <a:t>What Have We Built</a:t>
            </a:r>
            <a:endParaRPr lang="en-US"/>
          </a:p>
        </p:txBody>
      </p:sp>
      <p:sp>
        <p:nvSpPr>
          <p:cNvPr id="4" name="Slide Number Placeholder 3">
            <a:extLst>
              <a:ext uri="{FF2B5EF4-FFF2-40B4-BE49-F238E27FC236}">
                <a16:creationId xmlns:a16="http://schemas.microsoft.com/office/drawing/2014/main" id="{319FD510-859E-AE2C-31E5-31EE9F0771AC}"/>
              </a:ext>
            </a:extLst>
          </p:cNvPr>
          <p:cNvSpPr>
            <a:spLocks noGrp="1"/>
          </p:cNvSpPr>
          <p:nvPr>
            <p:ph type="sldNum" sz="quarter" idx="12"/>
          </p:nvPr>
        </p:nvSpPr>
        <p:spPr/>
        <p:txBody>
          <a:bodyPr/>
          <a:lstStyle/>
          <a:p>
            <a:fld id="{ACFD1434-DD14-6240-B526-039C9AE89494}" type="slidenum">
              <a:rPr lang="en-US" smtClean="0"/>
              <a:t>9</a:t>
            </a:fld>
            <a:endParaRPr lang="en-US"/>
          </a:p>
        </p:txBody>
      </p:sp>
      <p:sp>
        <p:nvSpPr>
          <p:cNvPr id="5" name="TextBox 4">
            <a:extLst>
              <a:ext uri="{FF2B5EF4-FFF2-40B4-BE49-F238E27FC236}">
                <a16:creationId xmlns:a16="http://schemas.microsoft.com/office/drawing/2014/main" id="{3A5D943E-EEE2-1AD8-3B70-2CB550B32735}"/>
              </a:ext>
            </a:extLst>
          </p:cNvPr>
          <p:cNvSpPr txBox="1"/>
          <p:nvPr/>
        </p:nvSpPr>
        <p:spPr>
          <a:xfrm>
            <a:off x="3011975" y="3752616"/>
            <a:ext cx="6168050" cy="2343398"/>
          </a:xfrm>
          <a:prstGeom prst="rect">
            <a:avLst/>
          </a:prstGeom>
          <a:noFill/>
        </p:spPr>
        <p:txBody>
          <a:bodyPr wrap="square" lIns="91440" tIns="45720" rIns="91440" bIns="45720" rtlCol="0" anchor="t">
            <a:spAutoFit/>
          </a:bodyPr>
          <a:lstStyle/>
          <a:p>
            <a:pPr>
              <a:lnSpc>
                <a:spcPct val="150000"/>
              </a:lnSpc>
            </a:pPr>
            <a:r>
              <a:rPr lang="en-US" sz="2800" b="1">
                <a:latin typeface="Calibri"/>
                <a:ea typeface="Calibri"/>
                <a:cs typeface="Calibri"/>
              </a:rPr>
              <a:t>Partitioned Data</a:t>
            </a:r>
            <a:r>
              <a:rPr lang="en-US" sz="2800">
                <a:latin typeface="Calibri"/>
                <a:ea typeface="Calibri"/>
                <a:cs typeface="Calibri"/>
              </a:rPr>
              <a:t> </a:t>
            </a:r>
          </a:p>
          <a:p>
            <a:pPr marL="1143000" lvl="1" indent="-457200">
              <a:lnSpc>
                <a:spcPct val="150000"/>
              </a:lnSpc>
              <a:buFont typeface="Arial" panose="020B0604020202020204" pitchFamily="34" charset="0"/>
              <a:buChar char="•"/>
            </a:pPr>
            <a:r>
              <a:rPr lang="en-US" sz="2400">
                <a:latin typeface="Calibri"/>
                <a:ea typeface="Calibri"/>
                <a:cs typeface="Calibri"/>
              </a:rPr>
              <a:t>1 month (7.2 million emails)                    </a:t>
            </a:r>
          </a:p>
          <a:p>
            <a:pPr marL="1143000" lvl="1" indent="-457200">
              <a:lnSpc>
                <a:spcPct val="150000"/>
              </a:lnSpc>
              <a:buFont typeface="Arial" panose="020B0604020202020204" pitchFamily="34" charset="0"/>
              <a:buChar char="•"/>
            </a:pPr>
            <a:r>
              <a:rPr lang="en-US" sz="2400">
                <a:latin typeface="Calibri"/>
                <a:ea typeface="Calibri"/>
                <a:cs typeface="Calibri"/>
              </a:rPr>
              <a:t>90 Days History</a:t>
            </a:r>
          </a:p>
          <a:p>
            <a:pPr marL="1143000" lvl="1" indent="-457200">
              <a:lnSpc>
                <a:spcPct val="150000"/>
              </a:lnSpc>
              <a:buFont typeface="Arial" panose="020B0604020202020204" pitchFamily="34" charset="0"/>
              <a:buChar char="•"/>
            </a:pPr>
            <a:r>
              <a:rPr lang="en-US" sz="2400">
                <a:latin typeface="Calibri"/>
                <a:ea typeface="Calibri"/>
                <a:cs typeface="Calibri"/>
              </a:rPr>
              <a:t>44 Features (31 New)</a:t>
            </a:r>
          </a:p>
        </p:txBody>
      </p:sp>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14AA3A8C-F967-D977-60C7-4964AE53266B}"/>
                  </a:ext>
                </a:extLst>
              </p:cNvPr>
              <p:cNvSpPr txBox="1"/>
              <p:nvPr/>
            </p:nvSpPr>
            <p:spPr>
              <a:xfrm>
                <a:off x="3011975" y="1044058"/>
                <a:ext cx="6168050" cy="2897396"/>
              </a:xfrm>
              <a:prstGeom prst="rect">
                <a:avLst/>
              </a:prstGeom>
              <a:noFill/>
            </p:spPr>
            <p:txBody>
              <a:bodyPr wrap="square" lIns="91440" tIns="45720" rIns="91440" bIns="45720" rtlCol="0" anchor="t">
                <a:spAutoFit/>
              </a:bodyPr>
              <a:lstStyle/>
              <a:p>
                <a:pPr>
                  <a:lnSpc>
                    <a:spcPct val="150000"/>
                  </a:lnSpc>
                </a:pPr>
                <a:r>
                  <a:rPr lang="en-US" sz="2800" b="1">
                    <a:latin typeface="Calibri"/>
                    <a:ea typeface="Calibri"/>
                    <a:cs typeface="Calibri"/>
                  </a:rPr>
                  <a:t>Data Preprocessing</a:t>
                </a:r>
              </a:p>
              <a:p>
                <a:pPr marL="1143000" lvl="1" indent="-457200">
                  <a:lnSpc>
                    <a:spcPct val="150000"/>
                  </a:lnSpc>
                  <a:buFont typeface="Arial" panose="020B0604020202020204" pitchFamily="34" charset="0"/>
                  <a:buChar char="•"/>
                </a:pPr>
                <a:r>
                  <a:rPr lang="en-US" sz="2400" i="1">
                    <a:latin typeface="Calibri"/>
                    <a:ea typeface="Calibri"/>
                    <a:cs typeface="Calibri"/>
                  </a:rPr>
                  <a:t>Stay History: </a:t>
                </a:r>
              </a:p>
              <a:p>
                <a:pPr marL="1143000" lvl="2">
                  <a:lnSpc>
                    <a:spcPct val="150000"/>
                  </a:lnSpc>
                </a:pPr>
                <a:r>
                  <a:rPr lang="en-US" sz="2400">
                    <a:latin typeface="Calibri"/>
                    <a:ea typeface="Calibri"/>
                    <a:cs typeface="Calibri"/>
                  </a:rPr>
                  <a:t>	Room </a:t>
                </a:r>
                <a14:m>
                  <m:oMath xmlns:m="http://schemas.openxmlformats.org/officeDocument/2006/math">
                    <m:r>
                      <a:rPr lang="en-US" sz="2400" i="1" dirty="0" smtClean="0">
                        <a:latin typeface="Cambria Math" panose="02040503050406030204" pitchFamily="18" charset="0"/>
                        <a:ea typeface="Cambria Math" panose="02040503050406030204" pitchFamily="18" charset="0"/>
                        <a:cs typeface="Calibri"/>
                      </a:rPr>
                      <m:t>→</m:t>
                    </m:r>
                  </m:oMath>
                </a14:m>
                <a:r>
                  <a:rPr lang="en-US" sz="2400">
                    <a:latin typeface="Calibri"/>
                    <a:ea typeface="Calibri"/>
                    <a:cs typeface="Calibri"/>
                  </a:rPr>
                  <a:t> Stay</a:t>
                </a:r>
              </a:p>
              <a:p>
                <a:pPr marL="1143000" lvl="1" indent="-457200">
                  <a:lnSpc>
                    <a:spcPct val="150000"/>
                  </a:lnSpc>
                  <a:buFont typeface="Arial" panose="020B0604020202020204" pitchFamily="34" charset="0"/>
                  <a:buChar char="•"/>
                </a:pPr>
                <a:r>
                  <a:rPr lang="en-US" sz="2400" i="1">
                    <a:latin typeface="Calibri"/>
                    <a:ea typeface="Calibri"/>
                    <a:cs typeface="Calibri"/>
                  </a:rPr>
                  <a:t>Member Info: </a:t>
                </a:r>
              </a:p>
              <a:p>
                <a:pPr marL="1143000" lvl="2">
                  <a:lnSpc>
                    <a:spcPct val="150000"/>
                  </a:lnSpc>
                </a:pPr>
                <a:r>
                  <a:rPr lang="en-US" sz="2400">
                    <a:latin typeface="Calibri"/>
                    <a:ea typeface="Calibri"/>
                    <a:cs typeface="Calibri"/>
                  </a:rPr>
                  <a:t>	Subregion </a:t>
                </a:r>
                <a14:m>
                  <m:oMath xmlns:m="http://schemas.openxmlformats.org/officeDocument/2006/math">
                    <m:r>
                      <a:rPr lang="en-US" sz="2400" i="1" dirty="0">
                        <a:latin typeface="Cambria Math" panose="02040503050406030204" pitchFamily="18" charset="0"/>
                        <a:ea typeface="Cambria Math" panose="02040503050406030204" pitchFamily="18" charset="0"/>
                        <a:cs typeface="Calibri"/>
                      </a:rPr>
                      <m:t>→</m:t>
                    </m:r>
                  </m:oMath>
                </a14:m>
                <a:r>
                  <a:rPr lang="en-US" sz="2400">
                    <a:latin typeface="Calibri"/>
                    <a:ea typeface="Calibri"/>
                    <a:cs typeface="Calibri"/>
                  </a:rPr>
                  <a:t> USA/not USA</a:t>
                </a:r>
              </a:p>
            </p:txBody>
          </p:sp>
        </mc:Choice>
        <mc:Fallback xmlns="">
          <p:sp>
            <p:nvSpPr>
              <p:cNvPr id="10" name="TextBox 9">
                <a:extLst>
                  <a:ext uri="{FF2B5EF4-FFF2-40B4-BE49-F238E27FC236}">
                    <a16:creationId xmlns:a16="http://schemas.microsoft.com/office/drawing/2014/main" id="{14AA3A8C-F967-D977-60C7-4964AE53266B}"/>
                  </a:ext>
                </a:extLst>
              </p:cNvPr>
              <p:cNvSpPr txBox="1">
                <a:spLocks noRot="1" noChangeAspect="1" noMove="1" noResize="1" noEditPoints="1" noAdjustHandles="1" noChangeArrowheads="1" noChangeShapeType="1" noTextEdit="1"/>
              </p:cNvSpPr>
              <p:nvPr/>
            </p:nvSpPr>
            <p:spPr>
              <a:xfrm>
                <a:off x="3011975" y="1044058"/>
                <a:ext cx="6168050" cy="2897396"/>
              </a:xfrm>
              <a:prstGeom prst="rect">
                <a:avLst/>
              </a:prstGeom>
              <a:blipFill>
                <a:blip r:embed="rId2"/>
                <a:stretch>
                  <a:fillRect l="-1976" b="-3782"/>
                </a:stretch>
              </a:blipFill>
            </p:spPr>
            <p:txBody>
              <a:bodyPr/>
              <a:lstStyle/>
              <a:p>
                <a:r>
                  <a:rPr lang="en-US">
                    <a:noFill/>
                  </a:rPr>
                  <a:t> </a:t>
                </a:r>
              </a:p>
            </p:txBody>
          </p:sp>
        </mc:Fallback>
      </mc:AlternateContent>
    </p:spTree>
    <p:extLst>
      <p:ext uri="{BB962C8B-B14F-4D97-AF65-F5344CB8AC3E}">
        <p14:creationId xmlns:p14="http://schemas.microsoft.com/office/powerpoint/2010/main" val="2177092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 calcmode="lin" valueType="num">
                                      <p:cBhvr additive="base">
                                        <p:cTn id="7" dur="500" fill="hold"/>
                                        <p:tgtEl>
                                          <p:spTgt spid="10">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10">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xEl>
                                              <p:pRg st="2" end="2"/>
                                            </p:txEl>
                                          </p:spTgt>
                                        </p:tgtEl>
                                        <p:attrNameLst>
                                          <p:attrName>style.visibility</p:attrName>
                                        </p:attrNameLst>
                                      </p:cBhvr>
                                      <p:to>
                                        <p:strVal val="visible"/>
                                      </p:to>
                                    </p:set>
                                    <p:animEffect transition="in" filter="fade">
                                      <p:cBhvr>
                                        <p:cTn id="17" dur="500"/>
                                        <p:tgtEl>
                                          <p:spTgt spid="10">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10">
                                            <p:txEl>
                                              <p:pRg st="3" end="3"/>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KSU Presentation Master">
  <a:themeElements>
    <a:clrScheme name="IIA">
      <a:dk1>
        <a:srgbClr val="414042"/>
      </a:dk1>
      <a:lt1>
        <a:srgbClr val="FFFFFF"/>
      </a:lt1>
      <a:dk2>
        <a:srgbClr val="414042"/>
      </a:dk2>
      <a:lt2>
        <a:srgbClr val="FFFFFF"/>
      </a:lt2>
      <a:accent1>
        <a:srgbClr val="0F9BD8"/>
      </a:accent1>
      <a:accent2>
        <a:srgbClr val="F4A021"/>
      </a:accent2>
      <a:accent3>
        <a:srgbClr val="9BBB59"/>
      </a:accent3>
      <a:accent4>
        <a:srgbClr val="8064A2"/>
      </a:accent4>
      <a:accent5>
        <a:srgbClr val="4BACC6"/>
      </a:accent5>
      <a:accent6>
        <a:srgbClr val="F79646"/>
      </a:accent6>
      <a:hlink>
        <a:srgbClr val="0000FF"/>
      </a:hlink>
      <a:folHlink>
        <a:srgbClr val="800080"/>
      </a:folHlink>
    </a:clrScheme>
    <a:fontScheme name="Trek">
      <a:majorFont>
        <a:latin typeface="Franklin Gothic Medium"/>
        <a:ea typeface=""/>
        <a:cs typeface=""/>
        <a:font script="Jpan" typeface="ヒラギノ角ゴ Pro W6"/>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Franklin Gothic Book"/>
        <a:ea typeface=""/>
        <a:cs typeface=""/>
        <a:font script="Jpan" typeface="ＭＳ Ｐゴシック"/>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KSU Presentation Master">
  <a:themeElements>
    <a:clrScheme name="IIA">
      <a:dk1>
        <a:srgbClr val="414042"/>
      </a:dk1>
      <a:lt1>
        <a:srgbClr val="FFFFFF"/>
      </a:lt1>
      <a:dk2>
        <a:srgbClr val="414042"/>
      </a:dk2>
      <a:lt2>
        <a:srgbClr val="FFFFFF"/>
      </a:lt2>
      <a:accent1>
        <a:srgbClr val="0F9BD8"/>
      </a:accent1>
      <a:accent2>
        <a:srgbClr val="F4A021"/>
      </a:accent2>
      <a:accent3>
        <a:srgbClr val="9BBB59"/>
      </a:accent3>
      <a:accent4>
        <a:srgbClr val="8064A2"/>
      </a:accent4>
      <a:accent5>
        <a:srgbClr val="4BACC6"/>
      </a:accent5>
      <a:accent6>
        <a:srgbClr val="F79646"/>
      </a:accent6>
      <a:hlink>
        <a:srgbClr val="0000FF"/>
      </a:hlink>
      <a:folHlink>
        <a:srgbClr val="800080"/>
      </a:folHlink>
    </a:clrScheme>
    <a:fontScheme name="Trek">
      <a:majorFont>
        <a:latin typeface="Franklin Gothic Medium"/>
        <a:ea typeface=""/>
        <a:cs typeface=""/>
        <a:font script="Jpan" typeface="ヒラギノ角ゴ Pro W6"/>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Franklin Gothic Book"/>
        <a:ea typeface=""/>
        <a:cs typeface=""/>
        <a:font script="Jpan" typeface="ＭＳ Ｐゴシック"/>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0abee857-922d-472e-bee4-50e0c766772d">
      <Terms xmlns="http://schemas.microsoft.com/office/infopath/2007/PartnerControls"/>
    </lcf76f155ced4ddcb4097134ff3c332f>
    <TaxCatchAll xmlns="3681f7a2-623b-46c9-8ce7-ccadcfed3496"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E676B63F4B52841A9954E57962004E7" ma:contentTypeVersion="10" ma:contentTypeDescription="Create a new document." ma:contentTypeScope="" ma:versionID="4d74695d43860ff6f9f17c804b19346d">
  <xsd:schema xmlns:xsd="http://www.w3.org/2001/XMLSchema" xmlns:xs="http://www.w3.org/2001/XMLSchema" xmlns:p="http://schemas.microsoft.com/office/2006/metadata/properties" xmlns:ns2="0abee857-922d-472e-bee4-50e0c766772d" xmlns:ns3="3681f7a2-623b-46c9-8ce7-ccadcfed3496" targetNamespace="http://schemas.microsoft.com/office/2006/metadata/properties" ma:root="true" ma:fieldsID="56d131517624febd2342efb4cb25a09e" ns2:_="" ns3:_="">
    <xsd:import namespace="0abee857-922d-472e-bee4-50e0c766772d"/>
    <xsd:import namespace="3681f7a2-623b-46c9-8ce7-ccadcfed3496"/>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bee857-922d-472e-bee4-50e0c766772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516867a8-d3dd-450c-8722-94d742a2adf8" ma:termSetId="09814cd3-568e-fe90-9814-8d621ff8fb84" ma:anchorId="fba54fb3-c3e1-fe81-a776-ca4b69148c4d" ma:open="true" ma:isKeyword="false">
      <xsd:complexType>
        <xsd:sequence>
          <xsd:element ref="pc:Terms" minOccurs="0" maxOccurs="1"/>
        </xsd:sequence>
      </xsd:complex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681f7a2-623b-46c9-8ce7-ccadcfed3496"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710ca5f1-3498-4960-8d62-cde8b7dca44c}" ma:internalName="TaxCatchAll" ma:showField="CatchAllData" ma:web="3681f7a2-623b-46c9-8ce7-ccadcfed3496">
      <xsd:complexType>
        <xsd:complexContent>
          <xsd:extension base="dms:MultiChoiceLookup">
            <xsd:sequence>
              <xsd:element name="Value" type="dms:Lookup" maxOccurs="unbounded" minOccurs="0" nillable="true"/>
            </xsd:sequence>
          </xsd:extension>
        </xsd:complexContent>
      </xsd:complexType>
    </xsd:element>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D20EA3C-2585-4C2A-84E3-B5AB36DEAB98}">
  <ds:schemaRefs>
    <ds:schemaRef ds:uri="3681f7a2-623b-46c9-8ce7-ccadcfed3496"/>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0abee857-922d-472e-bee4-50e0c766772d"/>
    <ds:schemaRef ds:uri="http://www.w3.org/XML/1998/namespace"/>
    <ds:schemaRef ds:uri="http://purl.org/dc/dcmitype/"/>
  </ds:schemaRefs>
</ds:datastoreItem>
</file>

<file path=customXml/itemProps2.xml><?xml version="1.0" encoding="utf-8"?>
<ds:datastoreItem xmlns:ds="http://schemas.openxmlformats.org/officeDocument/2006/customXml" ds:itemID="{85026D62-EE0A-4431-8754-5C99DDE75369}">
  <ds:schemaRefs>
    <ds:schemaRef ds:uri="http://schemas.microsoft.com/sharepoint/v3/contenttype/forms"/>
  </ds:schemaRefs>
</ds:datastoreItem>
</file>

<file path=customXml/itemProps3.xml><?xml version="1.0" encoding="utf-8"?>
<ds:datastoreItem xmlns:ds="http://schemas.openxmlformats.org/officeDocument/2006/customXml" ds:itemID="{42D1D954-D6C1-498C-A38B-DD86D9D96BC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abee857-922d-472e-bee4-50e0c766772d"/>
    <ds:schemaRef ds:uri="3681f7a2-623b-46c9-8ce7-ccadcfed349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22</TotalTime>
  <Words>2013</Words>
  <Application>Microsoft Office PowerPoint</Application>
  <PresentationFormat>Widescreen</PresentationFormat>
  <Paragraphs>378</Paragraphs>
  <Slides>29</Slides>
  <Notes>14</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29</vt:i4>
      </vt:variant>
    </vt:vector>
  </HeadingPairs>
  <TitlesOfParts>
    <vt:vector size="39" baseType="lpstr">
      <vt:lpstr>Arial</vt:lpstr>
      <vt:lpstr>Avenir Black</vt:lpstr>
      <vt:lpstr>Avenir Medium</vt:lpstr>
      <vt:lpstr>Calibri</vt:lpstr>
      <vt:lpstr>Cambria Math</vt:lpstr>
      <vt:lpstr>Courier New</vt:lpstr>
      <vt:lpstr>Franklin Gothic Book</vt:lpstr>
      <vt:lpstr>Wingdings</vt:lpstr>
      <vt:lpstr>KSU Presentation Master</vt:lpstr>
      <vt:lpstr>KSU Presentation Master</vt:lpstr>
      <vt:lpstr>PowerPoint Presentation</vt:lpstr>
      <vt:lpstr>Team Introduction</vt:lpstr>
      <vt:lpstr>PowerPoint Presentation</vt:lpstr>
      <vt:lpstr>Problem Overview</vt:lpstr>
      <vt:lpstr>Approach</vt:lpstr>
      <vt:lpstr>PowerPoint Presentation</vt:lpstr>
      <vt:lpstr>Approach for Feature Engineering</vt:lpstr>
      <vt:lpstr>Feature Engineering</vt:lpstr>
      <vt:lpstr>What Have We Built</vt:lpstr>
      <vt:lpstr>Hypotheses</vt:lpstr>
      <vt:lpstr>Solutions</vt:lpstr>
      <vt:lpstr>PowerPoint Presentation</vt:lpstr>
      <vt:lpstr>Inferences from Visuals</vt:lpstr>
      <vt:lpstr>Feature Selection Using Decision Tree</vt:lpstr>
      <vt:lpstr>Variables of Importance</vt:lpstr>
      <vt:lpstr>Next Steps</vt:lpstr>
      <vt:lpstr>PowerPoint Presentation</vt:lpstr>
      <vt:lpstr>Recommendation of Best Model</vt:lpstr>
      <vt:lpstr>Interactive Dashboard</vt:lpstr>
      <vt:lpstr>PowerPoint Presentation</vt:lpstr>
      <vt:lpstr>PowerPoint Presentation</vt:lpstr>
      <vt:lpstr>Appendix Table of Contents</vt:lpstr>
      <vt:lpstr>Why Decision Trees?</vt:lpstr>
      <vt:lpstr>Tree Variations and Comparison</vt:lpstr>
      <vt:lpstr>First Draft Tree Model Performance</vt:lpstr>
      <vt:lpstr>Understanding of the Data</vt:lpstr>
      <vt:lpstr>Percent of Rows Missing a Value by Variable</vt:lpstr>
      <vt:lpstr>Percent of Click/No Click in the 1-month Dataset</vt:lpstr>
      <vt:lpstr>Original Feature Engineering Plan</vt:lpstr>
    </vt:vector>
  </TitlesOfParts>
  <Company>Kennesaw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Jennifer Priestley</dc:creator>
  <cp:lastModifiedBy>Maria Casas</cp:lastModifiedBy>
  <cp:revision>2</cp:revision>
  <cp:lastPrinted>2021-01-21T17:01:20Z</cp:lastPrinted>
  <dcterms:created xsi:type="dcterms:W3CDTF">2019-09-06T17:04:17Z</dcterms:created>
  <dcterms:modified xsi:type="dcterms:W3CDTF">2023-05-03T06:18:00Z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0x010100FE676B63F4B52841A9954E57962004E7</vt:lpwstr>
  </property>
  <property fmtid="{D5CDD505-2E9C-101B-9397-08002B2CF9AE}" pid="3" name="MediaServiceImageTags">
    <vt:lpwstr/>
  </property>
  <property fmtid="{D5CDD505-2E9C-101B-9397-08002B2CF9AE}" pid="4" name="MSIP_Label_1a04591e-2156-4e7e-b8dc-60ccb91b4f06_Enabled">
    <vt:lpwstr>true</vt:lpwstr>
  </property>
  <property fmtid="{D5CDD505-2E9C-101B-9397-08002B2CF9AE}" pid="5" name="MSIP_Label_1a04591e-2156-4e7e-b8dc-60ccb91b4f06_ActionId">
    <vt:lpwstr>21064098-bd3e-491d-98d9-5e6450e0593e</vt:lpwstr>
  </property>
  <property fmtid="{D5CDD505-2E9C-101B-9397-08002B2CF9AE}" pid="6" name="MSIP_Label_1a04591e-2156-4e7e-b8dc-60ccb91b4f06_SetDate">
    <vt:lpwstr>2023-03-02T18:44:56Z</vt:lpwstr>
  </property>
  <property fmtid="{D5CDD505-2E9C-101B-9397-08002B2CF9AE}" pid="7" name="MSIP_Label_1a04591e-2156-4e7e-b8dc-60ccb91b4f06_Name">
    <vt:lpwstr>Internal-THD</vt:lpwstr>
  </property>
  <property fmtid="{D5CDD505-2E9C-101B-9397-08002B2CF9AE}" pid="8" name="MSIP_Label_1a04591e-2156-4e7e-b8dc-60ccb91b4f06_Method">
    <vt:lpwstr>Standard</vt:lpwstr>
  </property>
  <property fmtid="{D5CDD505-2E9C-101B-9397-08002B2CF9AE}" pid="9" name="MSIP_Label_1a04591e-2156-4e7e-b8dc-60ccb91b4f06_SiteId">
    <vt:lpwstr>fb7e6711-b619-4fbe-afe6-f83b12673323</vt:lpwstr>
  </property>
  <property fmtid="{D5CDD505-2E9C-101B-9397-08002B2CF9AE}" pid="10" name="MSIP_Label_1a04591e-2156-4e7e-b8dc-60ccb91b4f06_ContentBits">
    <vt:lpwstr>2</vt:lpwstr>
  </property>
</Properties>
</file>

<file path=docProps/thumbnail.jpeg>
</file>